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7"/>
  </p:notesMasterIdLst>
  <p:handoutMasterIdLst>
    <p:handoutMasterId r:id="rId8"/>
  </p:handoutMasterIdLst>
  <p:sldIdLst>
    <p:sldId id="281" r:id="rId2"/>
    <p:sldId id="278" r:id="rId3"/>
    <p:sldId id="277" r:id="rId4"/>
    <p:sldId id="280" r:id="rId5"/>
    <p:sldId id="269" r:id="rId6"/>
  </p:sldIdLst>
  <p:sldSz cx="51206400" cy="28803600"/>
  <p:notesSz cx="7023100" cy="9309100"/>
  <p:defaultTextStyle>
    <a:defPPr>
      <a:defRPr lang="en-US"/>
    </a:defPPr>
    <a:lvl1pPr marL="0" algn="l" defTabSz="4037990" rtl="0" eaLnBrk="1" latinLnBrk="0" hangingPunct="1">
      <a:defRPr sz="7949" kern="1200">
        <a:solidFill>
          <a:schemeClr val="tx1"/>
        </a:solidFill>
        <a:latin typeface="+mn-lt"/>
        <a:ea typeface="+mn-ea"/>
        <a:cs typeface="+mn-cs"/>
      </a:defRPr>
    </a:lvl1pPr>
    <a:lvl2pPr marL="2018995" algn="l" defTabSz="4037990" rtl="0" eaLnBrk="1" latinLnBrk="0" hangingPunct="1">
      <a:defRPr sz="7949" kern="1200">
        <a:solidFill>
          <a:schemeClr val="tx1"/>
        </a:solidFill>
        <a:latin typeface="+mn-lt"/>
        <a:ea typeface="+mn-ea"/>
        <a:cs typeface="+mn-cs"/>
      </a:defRPr>
    </a:lvl2pPr>
    <a:lvl3pPr marL="4037990" algn="l" defTabSz="4037990" rtl="0" eaLnBrk="1" latinLnBrk="0" hangingPunct="1">
      <a:defRPr sz="7949" kern="1200">
        <a:solidFill>
          <a:schemeClr val="tx1"/>
        </a:solidFill>
        <a:latin typeface="+mn-lt"/>
        <a:ea typeface="+mn-ea"/>
        <a:cs typeface="+mn-cs"/>
      </a:defRPr>
    </a:lvl3pPr>
    <a:lvl4pPr marL="6056986" algn="l" defTabSz="4037990" rtl="0" eaLnBrk="1" latinLnBrk="0" hangingPunct="1">
      <a:defRPr sz="7949" kern="1200">
        <a:solidFill>
          <a:schemeClr val="tx1"/>
        </a:solidFill>
        <a:latin typeface="+mn-lt"/>
        <a:ea typeface="+mn-ea"/>
        <a:cs typeface="+mn-cs"/>
      </a:defRPr>
    </a:lvl4pPr>
    <a:lvl5pPr marL="8075981" algn="l" defTabSz="4037990" rtl="0" eaLnBrk="1" latinLnBrk="0" hangingPunct="1">
      <a:defRPr sz="7949" kern="1200">
        <a:solidFill>
          <a:schemeClr val="tx1"/>
        </a:solidFill>
        <a:latin typeface="+mn-lt"/>
        <a:ea typeface="+mn-ea"/>
        <a:cs typeface="+mn-cs"/>
      </a:defRPr>
    </a:lvl5pPr>
    <a:lvl6pPr marL="10094976" algn="l" defTabSz="4037990" rtl="0" eaLnBrk="1" latinLnBrk="0" hangingPunct="1">
      <a:defRPr sz="7949" kern="1200">
        <a:solidFill>
          <a:schemeClr val="tx1"/>
        </a:solidFill>
        <a:latin typeface="+mn-lt"/>
        <a:ea typeface="+mn-ea"/>
        <a:cs typeface="+mn-cs"/>
      </a:defRPr>
    </a:lvl6pPr>
    <a:lvl7pPr marL="12113971" algn="l" defTabSz="4037990" rtl="0" eaLnBrk="1" latinLnBrk="0" hangingPunct="1">
      <a:defRPr sz="7949" kern="1200">
        <a:solidFill>
          <a:schemeClr val="tx1"/>
        </a:solidFill>
        <a:latin typeface="+mn-lt"/>
        <a:ea typeface="+mn-ea"/>
        <a:cs typeface="+mn-cs"/>
      </a:defRPr>
    </a:lvl7pPr>
    <a:lvl8pPr marL="14132966" algn="l" defTabSz="4037990" rtl="0" eaLnBrk="1" latinLnBrk="0" hangingPunct="1">
      <a:defRPr sz="7949" kern="1200">
        <a:solidFill>
          <a:schemeClr val="tx1"/>
        </a:solidFill>
        <a:latin typeface="+mn-lt"/>
        <a:ea typeface="+mn-ea"/>
        <a:cs typeface="+mn-cs"/>
      </a:defRPr>
    </a:lvl8pPr>
    <a:lvl9pPr marL="16151962" algn="l" defTabSz="4037990" rtl="0" eaLnBrk="1" latinLnBrk="0" hangingPunct="1">
      <a:defRPr sz="794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072" userDrawn="1">
          <p15:clr>
            <a:srgbClr val="A4A3A4"/>
          </p15:clr>
        </p15:guide>
        <p15:guide id="2" pos="16129" userDrawn="1">
          <p15:clr>
            <a:srgbClr val="A4A3A4"/>
          </p15:clr>
        </p15:guide>
        <p15:guide id="3" pos="5835" userDrawn="1">
          <p15:clr>
            <a:srgbClr val="A4A3A4"/>
          </p15:clr>
        </p15:guide>
        <p15:guide id="4" pos="16128" userDrawn="1">
          <p15:clr>
            <a:srgbClr val="A4A3A4"/>
          </p15:clr>
        </p15:guide>
        <p15:guide id="6" orient="horz" pos="514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kins, Kristen" initials="JK" lastIdx="1" clrIdx="0">
    <p:extLst/>
  </p:cmAuthor>
  <p:cmAuthor id="2" name="Tetra Tech" initials="HH"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77630" autoAdjust="0"/>
  </p:normalViewPr>
  <p:slideViewPr>
    <p:cSldViewPr showGuides="1">
      <p:cViewPr>
        <p:scale>
          <a:sx n="19" d="100"/>
          <a:sy n="19" d="100"/>
        </p:scale>
        <p:origin x="-140" y="240"/>
      </p:cViewPr>
      <p:guideLst>
        <p:guide orient="horz" pos="9072"/>
        <p:guide orient="horz" pos="5149"/>
        <p:guide pos="16129"/>
        <p:guide pos="5835"/>
        <p:guide pos="1612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0" d="100"/>
          <a:sy n="60" d="100"/>
        </p:scale>
        <p:origin x="-2468" y="-68"/>
      </p:cViewPr>
      <p:guideLst>
        <p:guide orient="horz" pos="2932"/>
        <p:guide pos="2212"/>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C9762D3-AA27-41D4-A4BA-C2CB688A58FC}" type="datetimeFigureOut">
              <a:rPr lang="en-US" smtClean="0"/>
              <a:t>6/13/2018</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2156934-42FC-488B-B48B-95799B3AFD67}" type="slidenum">
              <a:rPr lang="en-US" smtClean="0"/>
              <a:t>‹#›</a:t>
            </a:fld>
            <a:endParaRPr lang="en-US" dirty="0"/>
          </a:p>
        </p:txBody>
      </p:sp>
    </p:spTree>
    <p:extLst>
      <p:ext uri="{BB962C8B-B14F-4D97-AF65-F5344CB8AC3E}">
        <p14:creationId xmlns:p14="http://schemas.microsoft.com/office/powerpoint/2010/main" val="3899941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CD9C23CA-77DF-48EF-BBE6-78D6957ABD61}" type="datetimeFigureOut">
              <a:rPr lang="en-US" smtClean="0"/>
              <a:t>6/13/2018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B39F61A6-B65B-4E32-AAC4-0CD339855116}" type="slidenum">
              <a:rPr lang="en-US" smtClean="0"/>
              <a:t>‹#›</a:t>
            </a:fld>
            <a:endParaRPr lang="en-US" dirty="0"/>
          </a:p>
        </p:txBody>
      </p:sp>
    </p:spTree>
    <p:extLst>
      <p:ext uri="{BB962C8B-B14F-4D97-AF65-F5344CB8AC3E}">
        <p14:creationId xmlns:p14="http://schemas.microsoft.com/office/powerpoint/2010/main" val="466231069"/>
      </p:ext>
    </p:extLst>
  </p:cSld>
  <p:clrMap bg1="lt1" tx1="dk1" bg2="lt2" tx2="dk2" accent1="accent1" accent2="accent2" accent3="accent3" accent4="accent4" accent5="accent5" accent6="accent6" hlink="hlink" folHlink="folHlink"/>
  <p:notesStyle>
    <a:lvl1pPr marL="0" algn="l" defTabSz="4037990" rtl="0" eaLnBrk="1" latinLnBrk="0" hangingPunct="1">
      <a:defRPr sz="5299" kern="1200">
        <a:solidFill>
          <a:schemeClr val="tx1"/>
        </a:solidFill>
        <a:latin typeface="+mn-lt"/>
        <a:ea typeface="+mn-ea"/>
        <a:cs typeface="+mn-cs"/>
      </a:defRPr>
    </a:lvl1pPr>
    <a:lvl2pPr marL="2018995" algn="l" defTabSz="4037990" rtl="0" eaLnBrk="1" latinLnBrk="0" hangingPunct="1">
      <a:defRPr sz="5299" kern="1200">
        <a:solidFill>
          <a:schemeClr val="tx1"/>
        </a:solidFill>
        <a:latin typeface="+mn-lt"/>
        <a:ea typeface="+mn-ea"/>
        <a:cs typeface="+mn-cs"/>
      </a:defRPr>
    </a:lvl2pPr>
    <a:lvl3pPr marL="4037990" algn="l" defTabSz="4037990" rtl="0" eaLnBrk="1" latinLnBrk="0" hangingPunct="1">
      <a:defRPr sz="5299" kern="1200">
        <a:solidFill>
          <a:schemeClr val="tx1"/>
        </a:solidFill>
        <a:latin typeface="+mn-lt"/>
        <a:ea typeface="+mn-ea"/>
        <a:cs typeface="+mn-cs"/>
      </a:defRPr>
    </a:lvl3pPr>
    <a:lvl4pPr marL="6056986" algn="l" defTabSz="4037990" rtl="0" eaLnBrk="1" latinLnBrk="0" hangingPunct="1">
      <a:defRPr sz="5299" kern="1200">
        <a:solidFill>
          <a:schemeClr val="tx1"/>
        </a:solidFill>
        <a:latin typeface="+mn-lt"/>
        <a:ea typeface="+mn-ea"/>
        <a:cs typeface="+mn-cs"/>
      </a:defRPr>
    </a:lvl4pPr>
    <a:lvl5pPr marL="8075981" algn="l" defTabSz="4037990" rtl="0" eaLnBrk="1" latinLnBrk="0" hangingPunct="1">
      <a:defRPr sz="5299" kern="1200">
        <a:solidFill>
          <a:schemeClr val="tx1"/>
        </a:solidFill>
        <a:latin typeface="+mn-lt"/>
        <a:ea typeface="+mn-ea"/>
        <a:cs typeface="+mn-cs"/>
      </a:defRPr>
    </a:lvl5pPr>
    <a:lvl6pPr marL="10094976" algn="l" defTabSz="4037990" rtl="0" eaLnBrk="1" latinLnBrk="0" hangingPunct="1">
      <a:defRPr sz="5299" kern="1200">
        <a:solidFill>
          <a:schemeClr val="tx1"/>
        </a:solidFill>
        <a:latin typeface="+mn-lt"/>
        <a:ea typeface="+mn-ea"/>
        <a:cs typeface="+mn-cs"/>
      </a:defRPr>
    </a:lvl6pPr>
    <a:lvl7pPr marL="12113971" algn="l" defTabSz="4037990" rtl="0" eaLnBrk="1" latinLnBrk="0" hangingPunct="1">
      <a:defRPr sz="5299" kern="1200">
        <a:solidFill>
          <a:schemeClr val="tx1"/>
        </a:solidFill>
        <a:latin typeface="+mn-lt"/>
        <a:ea typeface="+mn-ea"/>
        <a:cs typeface="+mn-cs"/>
      </a:defRPr>
    </a:lvl7pPr>
    <a:lvl8pPr marL="14132966" algn="l" defTabSz="4037990" rtl="0" eaLnBrk="1" latinLnBrk="0" hangingPunct="1">
      <a:defRPr sz="5299" kern="1200">
        <a:solidFill>
          <a:schemeClr val="tx1"/>
        </a:solidFill>
        <a:latin typeface="+mn-lt"/>
        <a:ea typeface="+mn-ea"/>
        <a:cs typeface="+mn-cs"/>
      </a:defRPr>
    </a:lvl8pPr>
    <a:lvl9pPr marL="16151962" algn="l" defTabSz="4037990" rtl="0" eaLnBrk="1" latinLnBrk="0" hangingPunct="1">
      <a:defRPr sz="5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9F61A6-B65B-4E32-AAC4-0CD339855116}" type="slidenum">
              <a:rPr lang="en-US" smtClean="0"/>
              <a:t>1</a:t>
            </a:fld>
            <a:endParaRPr lang="en-US"/>
          </a:p>
        </p:txBody>
      </p:sp>
    </p:spTree>
    <p:extLst>
      <p:ext uri="{BB962C8B-B14F-4D97-AF65-F5344CB8AC3E}">
        <p14:creationId xmlns:p14="http://schemas.microsoft.com/office/powerpoint/2010/main" val="66536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299" kern="1200" dirty="0" smtClean="0">
                <a:solidFill>
                  <a:schemeClr val="tx1"/>
                </a:solidFill>
                <a:effectLst/>
                <a:latin typeface="+mn-lt"/>
                <a:ea typeface="+mn-ea"/>
                <a:cs typeface="+mn-cs"/>
              </a:rPr>
              <a:t>This graphic is a word cloud we created from the comments themselves. We excluded a few common words- like Anacostia River, but the larger the word the more frequently it occurred. </a:t>
            </a:r>
            <a:endParaRPr lang="en-US" dirty="0"/>
          </a:p>
        </p:txBody>
      </p:sp>
      <p:sp>
        <p:nvSpPr>
          <p:cNvPr id="4" name="Slide Number Placeholder 3"/>
          <p:cNvSpPr>
            <a:spLocks noGrp="1"/>
          </p:cNvSpPr>
          <p:nvPr>
            <p:ph type="sldNum" sz="quarter" idx="10"/>
          </p:nvPr>
        </p:nvSpPr>
        <p:spPr/>
        <p:txBody>
          <a:bodyPr/>
          <a:lstStyle/>
          <a:p>
            <a:fld id="{B39F61A6-B65B-4E32-AAC4-0CD339855116}" type="slidenum">
              <a:rPr lang="en-US" smtClean="0"/>
              <a:t>3</a:t>
            </a:fld>
            <a:endParaRPr lang="en-US" dirty="0"/>
          </a:p>
        </p:txBody>
      </p:sp>
    </p:spTree>
    <p:extLst>
      <p:ext uri="{BB962C8B-B14F-4D97-AF65-F5344CB8AC3E}">
        <p14:creationId xmlns:p14="http://schemas.microsoft.com/office/powerpoint/2010/main" val="264207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037990" rtl="0" eaLnBrk="1" fontAlgn="auto" latinLnBrk="0" hangingPunct="1">
              <a:lnSpc>
                <a:spcPct val="100000"/>
              </a:lnSpc>
              <a:spcBef>
                <a:spcPts val="0"/>
              </a:spcBef>
              <a:spcAft>
                <a:spcPts val="0"/>
              </a:spcAft>
              <a:buClrTx/>
              <a:buSzTx/>
              <a:buFontTx/>
              <a:buNone/>
              <a:tabLst/>
              <a:defRPr/>
            </a:pPr>
            <a:r>
              <a:rPr lang="en-US" sz="5400" b="1" dirty="0" smtClean="0"/>
              <a:t>Fish data:  </a:t>
            </a:r>
            <a:r>
              <a:rPr lang="en-US" sz="5400" b="0" dirty="0" smtClean="0"/>
              <a:t>Sufficient</a:t>
            </a:r>
            <a:r>
              <a:rPr lang="en-US" sz="5400" b="0" baseline="0" dirty="0" smtClean="0"/>
              <a:t> # of samples, types of data from different sources</a:t>
            </a:r>
          </a:p>
          <a:p>
            <a:pPr marL="0" marR="0" indent="0" algn="l" defTabSz="4037990" rtl="0" eaLnBrk="1" fontAlgn="auto" latinLnBrk="0" hangingPunct="1">
              <a:lnSpc>
                <a:spcPct val="100000"/>
              </a:lnSpc>
              <a:spcBef>
                <a:spcPts val="0"/>
              </a:spcBef>
              <a:spcAft>
                <a:spcPts val="0"/>
              </a:spcAft>
              <a:buClrTx/>
              <a:buSzTx/>
              <a:buFontTx/>
              <a:buNone/>
              <a:tabLst/>
              <a:defRPr/>
            </a:pPr>
            <a:r>
              <a:rPr lang="en-US" sz="5400" b="1" dirty="0" smtClean="0"/>
              <a:t>Fish data: </a:t>
            </a:r>
            <a:r>
              <a:rPr lang="en-US" sz="5400" b="0" dirty="0" smtClean="0"/>
              <a:t>types of fish collected, use of different studies, location</a:t>
            </a:r>
            <a:r>
              <a:rPr lang="en-US" sz="5400" b="0" baseline="0" dirty="0" smtClean="0"/>
              <a:t> of fish, Potomac vs Anacostia fish</a:t>
            </a:r>
            <a:endParaRPr lang="en-US" sz="5400" b="0" dirty="0" smtClean="0"/>
          </a:p>
          <a:p>
            <a:pPr marL="0" marR="0" indent="0" algn="l" defTabSz="4037990" rtl="0" eaLnBrk="1" fontAlgn="auto" latinLnBrk="0" hangingPunct="1">
              <a:lnSpc>
                <a:spcPct val="100000"/>
              </a:lnSpc>
              <a:spcBef>
                <a:spcPts val="0"/>
              </a:spcBef>
              <a:spcAft>
                <a:spcPts val="0"/>
              </a:spcAft>
              <a:buClrTx/>
              <a:buSzTx/>
              <a:buFontTx/>
              <a:buNone/>
              <a:tabLst/>
              <a:defRPr/>
            </a:pPr>
            <a:r>
              <a:rPr lang="en-US" sz="5400" b="1" dirty="0" smtClean="0"/>
              <a:t>Background: </a:t>
            </a:r>
            <a:r>
              <a:rPr lang="en-US" sz="5400" b="0" dirty="0" smtClean="0"/>
              <a:t>The RI states that  “a realistic and implementable cleanup strategy for the Anacostia River requires accurate estimations of background concentrations that reflect the urban environment of the study area.”  Background for surface sediments.  Background for fish.</a:t>
            </a:r>
          </a:p>
          <a:p>
            <a:pPr marL="0" marR="0" indent="0" algn="l" defTabSz="4037990" rtl="0" eaLnBrk="1" fontAlgn="auto" latinLnBrk="0" hangingPunct="1">
              <a:lnSpc>
                <a:spcPct val="100000"/>
              </a:lnSpc>
              <a:spcBef>
                <a:spcPts val="0"/>
              </a:spcBef>
              <a:spcAft>
                <a:spcPts val="0"/>
              </a:spcAft>
              <a:buClrTx/>
              <a:buSzTx/>
              <a:buFontTx/>
              <a:buNone/>
              <a:tabLst/>
              <a:defRPr/>
            </a:pPr>
            <a:r>
              <a:rPr lang="en-US" sz="5400" b="1" dirty="0" smtClean="0"/>
              <a:t>Geostatistical kriging: </a:t>
            </a:r>
            <a:r>
              <a:rPr lang="en-US" sz="5400" b="0" dirty="0" smtClean="0"/>
              <a:t>its</a:t>
            </a:r>
            <a:r>
              <a:rPr lang="en-US" sz="5400" b="1" dirty="0" smtClean="0"/>
              <a:t> </a:t>
            </a:r>
            <a:r>
              <a:rPr lang="en-US" sz="5400" b="0" dirty="0" smtClean="0"/>
              <a:t>accuracy as related to field data</a:t>
            </a:r>
          </a:p>
          <a:p>
            <a:pPr marL="0" marR="0" indent="0" algn="l" defTabSz="4037990" rtl="0" eaLnBrk="1" fontAlgn="auto" latinLnBrk="0" hangingPunct="1">
              <a:lnSpc>
                <a:spcPct val="100000"/>
              </a:lnSpc>
              <a:spcBef>
                <a:spcPts val="0"/>
              </a:spcBef>
              <a:spcAft>
                <a:spcPts val="0"/>
              </a:spcAft>
              <a:buClrTx/>
              <a:buSzTx/>
              <a:buFontTx/>
              <a:buNone/>
              <a:tabLst/>
              <a:defRPr/>
            </a:pPr>
            <a:r>
              <a:rPr lang="en-US" sz="5400" b="1" dirty="0" smtClean="0"/>
              <a:t>Toxicity</a:t>
            </a:r>
            <a:r>
              <a:rPr lang="en-US" sz="5400" b="0" dirty="0" smtClean="0"/>
              <a:t>: Most comments related to ecological risk assessment</a:t>
            </a:r>
          </a:p>
          <a:p>
            <a:pPr marL="0" marR="0" indent="0" algn="l" defTabSz="4037990" rtl="0" eaLnBrk="1" fontAlgn="auto" latinLnBrk="0" hangingPunct="1">
              <a:lnSpc>
                <a:spcPct val="100000"/>
              </a:lnSpc>
              <a:spcBef>
                <a:spcPts val="0"/>
              </a:spcBef>
              <a:spcAft>
                <a:spcPts val="0"/>
              </a:spcAft>
              <a:buClrTx/>
              <a:buSzTx/>
              <a:buFontTx/>
              <a:buNone/>
              <a:tabLst/>
              <a:defRPr/>
            </a:pPr>
            <a:r>
              <a:rPr lang="en-US" sz="5400" b="1" dirty="0" smtClean="0"/>
              <a:t>Hazard quotients (HQs)</a:t>
            </a:r>
          </a:p>
          <a:p>
            <a:pPr marL="0" marR="0" indent="0" algn="l" defTabSz="4037990" rtl="0" eaLnBrk="1" fontAlgn="auto" latinLnBrk="0" hangingPunct="1">
              <a:lnSpc>
                <a:spcPct val="100000"/>
              </a:lnSpc>
              <a:spcBef>
                <a:spcPts val="0"/>
              </a:spcBef>
              <a:spcAft>
                <a:spcPts val="0"/>
              </a:spcAft>
              <a:buClrTx/>
              <a:buSzTx/>
              <a:buFontTx/>
              <a:buNone/>
              <a:tabLst/>
              <a:defRPr/>
            </a:pPr>
            <a:endParaRPr lang="en-US" sz="5400" b="0" dirty="0" smtClean="0"/>
          </a:p>
          <a:p>
            <a:endParaRPr lang="en-US" dirty="0"/>
          </a:p>
        </p:txBody>
      </p:sp>
      <p:sp>
        <p:nvSpPr>
          <p:cNvPr id="4" name="Slide Number Placeholder 3"/>
          <p:cNvSpPr>
            <a:spLocks noGrp="1"/>
          </p:cNvSpPr>
          <p:nvPr>
            <p:ph type="sldNum" sz="quarter" idx="10"/>
          </p:nvPr>
        </p:nvSpPr>
        <p:spPr/>
        <p:txBody>
          <a:bodyPr/>
          <a:lstStyle/>
          <a:p>
            <a:fld id="{B39F61A6-B65B-4E32-AAC4-0CD339855116}" type="slidenum">
              <a:rPr lang="en-US" smtClean="0"/>
              <a:t>4</a:t>
            </a:fld>
            <a:endParaRPr lang="en-US" dirty="0"/>
          </a:p>
        </p:txBody>
      </p:sp>
    </p:spTree>
    <p:extLst>
      <p:ext uri="{BB962C8B-B14F-4D97-AF65-F5344CB8AC3E}">
        <p14:creationId xmlns:p14="http://schemas.microsoft.com/office/powerpoint/2010/main" val="327460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77532" y="10561327"/>
            <a:ext cx="36962526" cy="9503680"/>
          </a:xfrm>
        </p:spPr>
        <p:txBody>
          <a:bodyPr anchor="b">
            <a:normAutofit/>
          </a:bodyPr>
          <a:lstStyle>
            <a:lvl1pPr>
              <a:defRPr sz="22681"/>
            </a:lvl1pPr>
          </a:lstStyle>
          <a:p>
            <a:r>
              <a:rPr lang="en-US"/>
              <a:t>Click to edit Master title style</a:t>
            </a:r>
            <a:endParaRPr lang="en-US" dirty="0"/>
          </a:p>
        </p:txBody>
      </p:sp>
      <p:sp>
        <p:nvSpPr>
          <p:cNvPr id="3" name="Subtitle 2"/>
          <p:cNvSpPr>
            <a:spLocks noGrp="1"/>
          </p:cNvSpPr>
          <p:nvPr>
            <p:ph type="subTitle" idx="1"/>
          </p:nvPr>
        </p:nvSpPr>
        <p:spPr>
          <a:xfrm>
            <a:off x="10877532" y="20064999"/>
            <a:ext cx="36962526" cy="4730388"/>
          </a:xfrm>
        </p:spPr>
        <p:txBody>
          <a:bodyPr anchor="t"/>
          <a:lstStyle>
            <a:lvl1pPr marL="0" indent="0" algn="l">
              <a:buNone/>
              <a:defRPr>
                <a:solidFill>
                  <a:schemeClr val="tx1">
                    <a:lumMod val="65000"/>
                    <a:lumOff val="35000"/>
                  </a:schemeClr>
                </a:solidFill>
              </a:defRPr>
            </a:lvl1pPr>
            <a:lvl2pPr marL="1920337" indent="0" algn="ctr">
              <a:buNone/>
              <a:defRPr>
                <a:solidFill>
                  <a:schemeClr val="tx1">
                    <a:tint val="75000"/>
                  </a:schemeClr>
                </a:solidFill>
              </a:defRPr>
            </a:lvl2pPr>
            <a:lvl3pPr marL="3840674" indent="0" algn="ctr">
              <a:buNone/>
              <a:defRPr>
                <a:solidFill>
                  <a:schemeClr val="tx1">
                    <a:tint val="75000"/>
                  </a:schemeClr>
                </a:solidFill>
              </a:defRPr>
            </a:lvl3pPr>
            <a:lvl4pPr marL="5761010" indent="0" algn="ctr">
              <a:buNone/>
              <a:defRPr>
                <a:solidFill>
                  <a:schemeClr val="tx1">
                    <a:tint val="75000"/>
                  </a:schemeClr>
                </a:solidFill>
              </a:defRPr>
            </a:lvl4pPr>
            <a:lvl5pPr marL="7681347" indent="0" algn="ctr">
              <a:buNone/>
              <a:defRPr>
                <a:solidFill>
                  <a:schemeClr val="tx1">
                    <a:tint val="75000"/>
                  </a:schemeClr>
                </a:solidFill>
              </a:defRPr>
            </a:lvl5pPr>
            <a:lvl6pPr marL="9601684" indent="0" algn="ctr">
              <a:buNone/>
              <a:defRPr>
                <a:solidFill>
                  <a:schemeClr val="tx1">
                    <a:tint val="75000"/>
                  </a:schemeClr>
                </a:solidFill>
              </a:defRPr>
            </a:lvl6pPr>
            <a:lvl7pPr marL="11522021" indent="0" algn="ctr">
              <a:buNone/>
              <a:defRPr>
                <a:solidFill>
                  <a:schemeClr val="tx1">
                    <a:tint val="75000"/>
                  </a:schemeClr>
                </a:solidFill>
              </a:defRPr>
            </a:lvl7pPr>
            <a:lvl8pPr marL="13442357" indent="0" algn="ctr">
              <a:buNone/>
              <a:defRPr>
                <a:solidFill>
                  <a:schemeClr val="tx1">
                    <a:tint val="75000"/>
                  </a:schemeClr>
                </a:solidFill>
              </a:defRPr>
            </a:lvl8pPr>
            <a:lvl9pPr marL="1536269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a:t>April 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177624" y="18148865"/>
            <a:ext cx="7814649" cy="3283480"/>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2370671" y="19024075"/>
            <a:ext cx="3275877" cy="15335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352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 name="Text Placeholder 2"/>
          <p:cNvSpPr>
            <a:spLocks noGrp="1"/>
          </p:cNvSpPr>
          <p:nvPr>
            <p:ph idx="1"/>
          </p:nvPr>
        </p:nvSpPr>
        <p:spPr>
          <a:xfrm>
            <a:off x="4085542" y="2945812"/>
            <a:ext cx="46237957" cy="223373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Placeholder 1"/>
          <p:cNvSpPr>
            <a:spLocks noGrp="1"/>
          </p:cNvSpPr>
          <p:nvPr>
            <p:ph type="title"/>
          </p:nvPr>
        </p:nvSpPr>
        <p:spPr>
          <a:xfrm>
            <a:off x="2996064" y="999624"/>
            <a:ext cx="47664650" cy="185723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996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ounded Rectangle 18"/>
          <p:cNvSpPr/>
          <p:nvPr userDrawn="1"/>
        </p:nvSpPr>
        <p:spPr>
          <a:xfrm>
            <a:off x="4868900" y="2967939"/>
            <a:ext cx="45791815" cy="22575795"/>
          </a:xfrm>
          <a:prstGeom prst="roundRect">
            <a:avLst>
              <a:gd name="adj" fmla="val 2244"/>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3" dirty="0"/>
          </a:p>
        </p:txBody>
      </p:sp>
      <p:sp>
        <p:nvSpPr>
          <p:cNvPr id="12" name="Title Placeholder 1"/>
          <p:cNvSpPr>
            <a:spLocks noGrp="1"/>
          </p:cNvSpPr>
          <p:nvPr>
            <p:ph type="title"/>
          </p:nvPr>
        </p:nvSpPr>
        <p:spPr>
          <a:xfrm>
            <a:off x="2996064" y="999624"/>
            <a:ext cx="47664650" cy="1857239"/>
          </a:xfrm>
          <a:prstGeom prst="rect">
            <a:avLst/>
          </a:prstGeom>
        </p:spPr>
        <p:txBody>
          <a:bodyPr vert="horz" lIns="91440" tIns="45720" rIns="91440" bIns="45720" rtlCol="0" anchor="ctr">
            <a:normAutofit/>
          </a:bodyPr>
          <a:lstStyle/>
          <a:p>
            <a:r>
              <a:rPr lang="en-US" dirty="0"/>
              <a:t>Click to edit Master title style</a:t>
            </a:r>
          </a:p>
        </p:txBody>
      </p:sp>
      <p:sp>
        <p:nvSpPr>
          <p:cNvPr id="17" name="Rectangle 16"/>
          <p:cNvSpPr/>
          <p:nvPr userDrawn="1"/>
        </p:nvSpPr>
        <p:spPr>
          <a:xfrm>
            <a:off x="-3" y="-3"/>
            <a:ext cx="51205453" cy="934171"/>
          </a:xfrm>
          <a:prstGeom prst="rect">
            <a:avLst/>
          </a:prstGeom>
          <a:solidFill>
            <a:srgbClr val="238A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19" dirty="0"/>
          </a:p>
        </p:txBody>
      </p:sp>
      <p:sp>
        <p:nvSpPr>
          <p:cNvPr id="20" name="Content Placeholder 19"/>
          <p:cNvSpPr>
            <a:spLocks noGrp="1"/>
          </p:cNvSpPr>
          <p:nvPr>
            <p:ph sz="quarter" idx="10"/>
          </p:nvPr>
        </p:nvSpPr>
        <p:spPr>
          <a:xfrm>
            <a:off x="4870495" y="2967938"/>
            <a:ext cx="45792110" cy="22575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43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9" name="Rounded Rectangle 18"/>
          <p:cNvSpPr/>
          <p:nvPr userDrawn="1"/>
        </p:nvSpPr>
        <p:spPr>
          <a:xfrm>
            <a:off x="1198695" y="2967939"/>
            <a:ext cx="49462017" cy="22575795"/>
          </a:xfrm>
          <a:prstGeom prst="roundRect">
            <a:avLst>
              <a:gd name="adj" fmla="val 2244"/>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13" dirty="0"/>
          </a:p>
        </p:txBody>
      </p:sp>
      <p:sp>
        <p:nvSpPr>
          <p:cNvPr id="14" name="Title Placeholder 1"/>
          <p:cNvSpPr>
            <a:spLocks noGrp="1"/>
          </p:cNvSpPr>
          <p:nvPr>
            <p:ph type="title"/>
          </p:nvPr>
        </p:nvSpPr>
        <p:spPr>
          <a:xfrm>
            <a:off x="2996064" y="999624"/>
            <a:ext cx="47664650" cy="1857239"/>
          </a:xfrm>
          <a:prstGeom prst="rect">
            <a:avLst/>
          </a:prstGeom>
        </p:spPr>
        <p:txBody>
          <a:bodyPr vert="horz" lIns="91440" tIns="45720" rIns="91440" bIns="45720" rtlCol="0" anchor="ctr">
            <a:normAutofit/>
          </a:bodyPr>
          <a:lstStyle/>
          <a:p>
            <a:r>
              <a:rPr lang="en-US" dirty="0"/>
              <a:t>Click to edit Master title style</a:t>
            </a:r>
          </a:p>
        </p:txBody>
      </p:sp>
      <p:sp>
        <p:nvSpPr>
          <p:cNvPr id="20" name="Content Placeholder 19"/>
          <p:cNvSpPr>
            <a:spLocks noGrp="1"/>
          </p:cNvSpPr>
          <p:nvPr>
            <p:ph sz="quarter" idx="10"/>
          </p:nvPr>
        </p:nvSpPr>
        <p:spPr>
          <a:xfrm>
            <a:off x="1196348" y="2967938"/>
            <a:ext cx="49466259" cy="22575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76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gradFill flip="none" rotWithShape="1">
          <a:gsLst>
            <a:gs pos="0">
              <a:schemeClr val="accent2">
                <a:lumMod val="0"/>
                <a:lumOff val="100000"/>
              </a:schemeClr>
            </a:gs>
            <a:gs pos="52000">
              <a:schemeClr val="accent2">
                <a:lumMod val="0"/>
                <a:lumOff val="100000"/>
              </a:schemeClr>
            </a:gs>
            <a:gs pos="100000">
              <a:schemeClr val="accent2">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74693" y="10561322"/>
            <a:ext cx="39277455" cy="9503680"/>
          </a:xfrm>
        </p:spPr>
        <p:txBody>
          <a:bodyPr anchor="b">
            <a:normAutofit/>
          </a:bodyPr>
          <a:lstStyle>
            <a:lvl1pPr>
              <a:defRPr sz="22680" b="1"/>
            </a:lvl1pPr>
          </a:lstStyle>
          <a:p>
            <a:r>
              <a:rPr lang="en-US" dirty="0"/>
              <a:t>Click to edit Master title style</a:t>
            </a:r>
          </a:p>
        </p:txBody>
      </p:sp>
      <p:sp>
        <p:nvSpPr>
          <p:cNvPr id="3" name="Subtitle 2"/>
          <p:cNvSpPr>
            <a:spLocks noGrp="1"/>
          </p:cNvSpPr>
          <p:nvPr>
            <p:ph type="subTitle" idx="1"/>
          </p:nvPr>
        </p:nvSpPr>
        <p:spPr>
          <a:xfrm>
            <a:off x="10874695" y="20064994"/>
            <a:ext cx="39277451" cy="4730389"/>
          </a:xfrm>
        </p:spPr>
        <p:txBody>
          <a:bodyPr anchor="t"/>
          <a:lstStyle>
            <a:lvl1pPr marL="0" indent="0" algn="l">
              <a:buNone/>
              <a:defRPr>
                <a:solidFill>
                  <a:schemeClr val="tx1">
                    <a:lumMod val="65000"/>
                    <a:lumOff val="35000"/>
                  </a:schemeClr>
                </a:solidFill>
              </a:defRPr>
            </a:lvl1pPr>
            <a:lvl2pPr marL="1920240" indent="0" algn="ctr">
              <a:buNone/>
              <a:defRPr>
                <a:solidFill>
                  <a:schemeClr val="tx1">
                    <a:tint val="75000"/>
                  </a:schemeClr>
                </a:solidFill>
              </a:defRPr>
            </a:lvl2pPr>
            <a:lvl3pPr marL="3840480" indent="0" algn="ctr">
              <a:buNone/>
              <a:defRPr>
                <a:solidFill>
                  <a:schemeClr val="tx1">
                    <a:tint val="75000"/>
                  </a:schemeClr>
                </a:solidFill>
              </a:defRPr>
            </a:lvl3pPr>
            <a:lvl4pPr marL="5760720" indent="0" algn="ctr">
              <a:buNone/>
              <a:defRPr>
                <a:solidFill>
                  <a:schemeClr val="tx1">
                    <a:tint val="75000"/>
                  </a:schemeClr>
                </a:solidFill>
              </a:defRPr>
            </a:lvl4pPr>
            <a:lvl5pPr marL="7680960" indent="0" algn="ctr">
              <a:buNone/>
              <a:defRPr>
                <a:solidFill>
                  <a:schemeClr val="tx1">
                    <a:tint val="75000"/>
                  </a:schemeClr>
                </a:solidFill>
              </a:defRPr>
            </a:lvl5pPr>
            <a:lvl6pPr marL="9601200" indent="0" algn="ctr">
              <a:buNone/>
              <a:defRPr>
                <a:solidFill>
                  <a:schemeClr val="tx1">
                    <a:tint val="75000"/>
                  </a:schemeClr>
                </a:solidFill>
              </a:defRPr>
            </a:lvl6pPr>
            <a:lvl7pPr marL="11521440" indent="0" algn="ctr">
              <a:buNone/>
              <a:defRPr>
                <a:solidFill>
                  <a:schemeClr val="tx1">
                    <a:tint val="75000"/>
                  </a:schemeClr>
                </a:solidFill>
              </a:defRPr>
            </a:lvl7pPr>
            <a:lvl8pPr marL="13441680" indent="0" algn="ctr">
              <a:buNone/>
              <a:defRPr>
                <a:solidFill>
                  <a:schemeClr val="tx1">
                    <a:tint val="75000"/>
                  </a:schemeClr>
                </a:solidFill>
              </a:defRPr>
            </a:lvl8pPr>
            <a:lvl9pPr marL="1536192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10874697" y="26446369"/>
            <a:ext cx="32003996" cy="1533525"/>
          </a:xfrm>
        </p:spPr>
        <p:txBody>
          <a:bodyPr/>
          <a:lstStyle/>
          <a:p>
            <a:endParaRPr lang="en-US" dirty="0"/>
          </a:p>
        </p:txBody>
      </p:sp>
      <p:sp>
        <p:nvSpPr>
          <p:cNvPr id="7" name="Freeform 6"/>
          <p:cNvSpPr/>
          <p:nvPr/>
        </p:nvSpPr>
        <p:spPr bwMode="auto">
          <a:xfrm>
            <a:off x="0" y="18160004"/>
            <a:ext cx="7327538" cy="327007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2233613" y="19024070"/>
            <a:ext cx="3275021" cy="1533525"/>
          </a:xfrm>
        </p:spPr>
        <p:txBody>
          <a:bodyPr/>
          <a:lstStyle/>
          <a:p>
            <a:fld id="{60D2A9FA-C93C-4EFC-A655-60DAAC788392}" type="slidenum">
              <a:rPr lang="en-US" smtClean="0"/>
              <a:t>‹#›</a:t>
            </a:fld>
            <a:endParaRPr lang="en-US" dirty="0"/>
          </a:p>
        </p:txBody>
      </p:sp>
      <p:sp>
        <p:nvSpPr>
          <p:cNvPr id="8" name="Picture Placeholder 7"/>
          <p:cNvSpPr>
            <a:spLocks noGrp="1"/>
          </p:cNvSpPr>
          <p:nvPr>
            <p:ph type="pic" sz="quarter" idx="13"/>
          </p:nvPr>
        </p:nvSpPr>
        <p:spPr>
          <a:xfrm>
            <a:off x="806770" y="900115"/>
            <a:ext cx="9601200" cy="9601200"/>
          </a:xfrm>
        </p:spPr>
        <p:txBody>
          <a:bodyPr/>
          <a:lstStyle/>
          <a:p>
            <a:endParaRPr lang="en-US"/>
          </a:p>
        </p:txBody>
      </p:sp>
      <p:sp>
        <p:nvSpPr>
          <p:cNvPr id="9" name="Picture Placeholder 7"/>
          <p:cNvSpPr>
            <a:spLocks noGrp="1"/>
          </p:cNvSpPr>
          <p:nvPr>
            <p:ph type="pic" sz="quarter" idx="14"/>
          </p:nvPr>
        </p:nvSpPr>
        <p:spPr>
          <a:xfrm>
            <a:off x="11006377" y="900115"/>
            <a:ext cx="9601200" cy="9601200"/>
          </a:xfrm>
        </p:spPr>
        <p:txBody>
          <a:bodyPr/>
          <a:lstStyle/>
          <a:p>
            <a:endParaRPr lang="en-US"/>
          </a:p>
        </p:txBody>
      </p:sp>
      <p:sp>
        <p:nvSpPr>
          <p:cNvPr id="10" name="Picture Placeholder 7"/>
          <p:cNvSpPr>
            <a:spLocks noGrp="1"/>
          </p:cNvSpPr>
          <p:nvPr>
            <p:ph type="pic" sz="quarter" idx="15"/>
          </p:nvPr>
        </p:nvSpPr>
        <p:spPr>
          <a:xfrm>
            <a:off x="21205985" y="900115"/>
            <a:ext cx="9601200" cy="9601200"/>
          </a:xfrm>
        </p:spPr>
        <p:txBody>
          <a:bodyPr/>
          <a:lstStyle/>
          <a:p>
            <a:endParaRPr lang="en-US"/>
          </a:p>
        </p:txBody>
      </p:sp>
      <p:sp>
        <p:nvSpPr>
          <p:cNvPr id="11" name="Picture Placeholder 7"/>
          <p:cNvSpPr>
            <a:spLocks noGrp="1"/>
          </p:cNvSpPr>
          <p:nvPr>
            <p:ph type="pic" sz="quarter" idx="16"/>
          </p:nvPr>
        </p:nvSpPr>
        <p:spPr>
          <a:xfrm>
            <a:off x="31405592" y="900115"/>
            <a:ext cx="9601200" cy="9601200"/>
          </a:xfrm>
        </p:spPr>
        <p:txBody>
          <a:bodyPr/>
          <a:lstStyle/>
          <a:p>
            <a:endParaRPr lang="en-US"/>
          </a:p>
        </p:txBody>
      </p:sp>
      <p:sp>
        <p:nvSpPr>
          <p:cNvPr id="12" name="Picture Placeholder 7"/>
          <p:cNvSpPr>
            <a:spLocks noGrp="1"/>
          </p:cNvSpPr>
          <p:nvPr>
            <p:ph type="pic" sz="quarter" idx="17"/>
          </p:nvPr>
        </p:nvSpPr>
        <p:spPr>
          <a:xfrm>
            <a:off x="41605200" y="900115"/>
            <a:ext cx="9601200" cy="9601200"/>
          </a:xfrm>
        </p:spPr>
        <p:txBody>
          <a:bodyPr/>
          <a:lstStyle/>
          <a:p>
            <a:endParaRPr lang="en-US"/>
          </a:p>
        </p:txBody>
      </p:sp>
    </p:spTree>
    <p:extLst>
      <p:ext uri="{BB962C8B-B14F-4D97-AF65-F5344CB8AC3E}">
        <p14:creationId xmlns:p14="http://schemas.microsoft.com/office/powerpoint/2010/main" val="142916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0" y="2621263"/>
            <a:ext cx="42062400" cy="5379738"/>
          </a:xfrm>
        </p:spPr>
        <p:txBody>
          <a:bodyPr/>
          <a:lstStyle/>
          <a:p>
            <a:r>
              <a:rPr lang="en-US" dirty="0"/>
              <a:t>Click to edit Master title style</a:t>
            </a:r>
          </a:p>
        </p:txBody>
      </p:sp>
      <p:sp>
        <p:nvSpPr>
          <p:cNvPr id="3" name="Content Placeholder 2"/>
          <p:cNvSpPr>
            <a:spLocks noGrp="1"/>
          </p:cNvSpPr>
          <p:nvPr>
            <p:ph idx="1"/>
          </p:nvPr>
        </p:nvSpPr>
        <p:spPr>
          <a:xfrm>
            <a:off x="1828801" y="8961120"/>
            <a:ext cx="47548799" cy="15866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April 2018</a:t>
            </a:r>
            <a:endParaRPr lang="en-US" dirty="0"/>
          </a:p>
        </p:txBody>
      </p:sp>
      <p:sp>
        <p:nvSpPr>
          <p:cNvPr id="5" name="Footer Placeholder 4"/>
          <p:cNvSpPr>
            <a:spLocks noGrp="1"/>
          </p:cNvSpPr>
          <p:nvPr>
            <p:ph type="ftr" sz="quarter" idx="11"/>
          </p:nvPr>
        </p:nvSpPr>
        <p:spPr/>
        <p:txBody>
          <a:bodyPr/>
          <a:lstStyle/>
          <a:p>
            <a:endParaRPr lang="en-US"/>
          </a:p>
        </p:txBody>
      </p:sp>
      <p:sp>
        <p:nvSpPr>
          <p:cNvPr id="10" name="Freeform 11"/>
          <p:cNvSpPr/>
          <p:nvPr userDrawn="1"/>
        </p:nvSpPr>
        <p:spPr bwMode="auto">
          <a:xfrm flipV="1">
            <a:off x="327" y="2987016"/>
            <a:ext cx="6400474" cy="213362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xmlns="" id="{E6162F20-4DA4-47FD-A1E1-5B76B190D6E3}"/>
              </a:ext>
            </a:extLst>
          </p:cNvPr>
          <p:cNvSpPr/>
          <p:nvPr userDrawn="1"/>
        </p:nvSpPr>
        <p:spPr>
          <a:xfrm>
            <a:off x="-3" y="-3"/>
            <a:ext cx="51205453" cy="934171"/>
          </a:xfrm>
          <a:prstGeom prst="rect">
            <a:avLst/>
          </a:prstGeom>
          <a:solidFill>
            <a:srgbClr val="238A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19" dirty="0"/>
          </a:p>
        </p:txBody>
      </p:sp>
    </p:spTree>
    <p:extLst>
      <p:ext uri="{BB962C8B-B14F-4D97-AF65-F5344CB8AC3E}">
        <p14:creationId xmlns:p14="http://schemas.microsoft.com/office/powerpoint/2010/main" val="176873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77527" y="8713161"/>
            <a:ext cx="36915116" cy="6168960"/>
          </a:xfrm>
        </p:spPr>
        <p:txBody>
          <a:bodyPr anchor="b"/>
          <a:lstStyle>
            <a:lvl1pPr algn="l">
              <a:defRPr sz="16801" b="0" cap="none"/>
            </a:lvl1pPr>
          </a:lstStyle>
          <a:p>
            <a:r>
              <a:rPr lang="en-US" dirty="0"/>
              <a:t>Click to edit Master title style</a:t>
            </a:r>
          </a:p>
        </p:txBody>
      </p:sp>
      <p:sp>
        <p:nvSpPr>
          <p:cNvPr id="3" name="Text Placeholder 2"/>
          <p:cNvSpPr>
            <a:spLocks noGrp="1"/>
          </p:cNvSpPr>
          <p:nvPr>
            <p:ph type="body" idx="1"/>
          </p:nvPr>
        </p:nvSpPr>
        <p:spPr>
          <a:xfrm>
            <a:off x="10877527" y="15041880"/>
            <a:ext cx="36915116" cy="3613680"/>
          </a:xfrm>
        </p:spPr>
        <p:txBody>
          <a:bodyPr anchor="t"/>
          <a:lstStyle>
            <a:lvl1pPr marL="0" indent="0" algn="l">
              <a:buNone/>
              <a:defRPr sz="8401">
                <a:solidFill>
                  <a:schemeClr val="tx1">
                    <a:lumMod val="65000"/>
                    <a:lumOff val="35000"/>
                  </a:schemeClr>
                </a:solidFill>
              </a:defRPr>
            </a:lvl1pPr>
            <a:lvl2pPr marL="1920337" indent="0">
              <a:buNone/>
              <a:defRPr sz="7560">
                <a:solidFill>
                  <a:schemeClr val="tx1">
                    <a:tint val="75000"/>
                  </a:schemeClr>
                </a:solidFill>
              </a:defRPr>
            </a:lvl2pPr>
            <a:lvl3pPr marL="3840674" indent="0">
              <a:buNone/>
              <a:defRPr sz="6720">
                <a:solidFill>
                  <a:schemeClr val="tx1">
                    <a:tint val="75000"/>
                  </a:schemeClr>
                </a:solidFill>
              </a:defRPr>
            </a:lvl3pPr>
            <a:lvl4pPr marL="5761010" indent="0">
              <a:buNone/>
              <a:defRPr sz="5881">
                <a:solidFill>
                  <a:schemeClr val="tx1">
                    <a:tint val="75000"/>
                  </a:schemeClr>
                </a:solidFill>
              </a:defRPr>
            </a:lvl4pPr>
            <a:lvl5pPr marL="7681347" indent="0">
              <a:buNone/>
              <a:defRPr sz="5881">
                <a:solidFill>
                  <a:schemeClr val="tx1">
                    <a:tint val="75000"/>
                  </a:schemeClr>
                </a:solidFill>
              </a:defRPr>
            </a:lvl5pPr>
            <a:lvl6pPr marL="9601684" indent="0">
              <a:buNone/>
              <a:defRPr sz="5881">
                <a:solidFill>
                  <a:schemeClr val="tx1">
                    <a:tint val="75000"/>
                  </a:schemeClr>
                </a:solidFill>
              </a:defRPr>
            </a:lvl6pPr>
            <a:lvl7pPr marL="11522021" indent="0">
              <a:buNone/>
              <a:defRPr sz="5881">
                <a:solidFill>
                  <a:schemeClr val="tx1">
                    <a:tint val="75000"/>
                  </a:schemeClr>
                </a:solidFill>
              </a:defRPr>
            </a:lvl7pPr>
            <a:lvl8pPr marL="13442357" indent="0">
              <a:buNone/>
              <a:defRPr sz="5881">
                <a:solidFill>
                  <a:schemeClr val="tx1">
                    <a:tint val="75000"/>
                  </a:schemeClr>
                </a:solidFill>
              </a:defRPr>
            </a:lvl8pPr>
            <a:lvl9pPr marL="15362694" indent="0">
              <a:buNone/>
              <a:defRPr sz="5881">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vl1pPr>
          </a:lstStyle>
          <a:p>
            <a:r>
              <a:rPr lang="en-US"/>
              <a:t>April 2018</a:t>
            </a:r>
            <a:endParaRPr lang="en-US" dirty="0"/>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26" y="13299416"/>
            <a:ext cx="7314875" cy="213362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862878" y="13625391"/>
            <a:ext cx="3275877" cy="15335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74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26343429" y="9338272"/>
            <a:ext cx="23034171" cy="2420301"/>
          </a:xfrm>
        </p:spPr>
        <p:txBody>
          <a:bodyPr anchor="b">
            <a:noAutofit/>
          </a:bodyPr>
          <a:lstStyle>
            <a:lvl1pPr marL="0" indent="0">
              <a:buNone/>
              <a:defRPr sz="10081" b="1"/>
            </a:lvl1pPr>
            <a:lvl2pPr marL="1920337" indent="0">
              <a:buNone/>
              <a:defRPr sz="8401" b="1"/>
            </a:lvl2pPr>
            <a:lvl3pPr marL="3840674" indent="0">
              <a:buNone/>
              <a:defRPr sz="7560" b="1"/>
            </a:lvl3pPr>
            <a:lvl4pPr marL="5761010" indent="0">
              <a:buNone/>
              <a:defRPr sz="6720" b="1"/>
            </a:lvl4pPr>
            <a:lvl5pPr marL="7681347" indent="0">
              <a:buNone/>
              <a:defRPr sz="6720" b="1"/>
            </a:lvl5pPr>
            <a:lvl6pPr marL="9601684" indent="0">
              <a:buNone/>
              <a:defRPr sz="6720" b="1"/>
            </a:lvl6pPr>
            <a:lvl7pPr marL="11522021" indent="0">
              <a:buNone/>
              <a:defRPr sz="6720" b="1"/>
            </a:lvl7pPr>
            <a:lvl8pPr marL="13442357" indent="0">
              <a:buNone/>
              <a:defRPr sz="6720" b="1"/>
            </a:lvl8pPr>
            <a:lvl9pPr marL="15362694" indent="0">
              <a:buNone/>
              <a:defRPr sz="6720" b="1"/>
            </a:lvl9pPr>
          </a:lstStyle>
          <a:p>
            <a:pPr lvl="0"/>
            <a:r>
              <a:rPr lang="en-US"/>
              <a:t>Edit Master text styles</a:t>
            </a:r>
          </a:p>
        </p:txBody>
      </p:sp>
      <p:sp>
        <p:nvSpPr>
          <p:cNvPr id="6" name="Content Placeholder 5"/>
          <p:cNvSpPr>
            <a:spLocks noGrp="1"/>
          </p:cNvSpPr>
          <p:nvPr>
            <p:ph sz="quarter" idx="4"/>
          </p:nvPr>
        </p:nvSpPr>
        <p:spPr>
          <a:xfrm>
            <a:off x="26299886" y="11758575"/>
            <a:ext cx="23077714" cy="1304395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April 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13" name="Text Placeholder 4">
            <a:extLst>
              <a:ext uri="{FF2B5EF4-FFF2-40B4-BE49-F238E27FC236}">
                <a16:creationId xmlns:a16="http://schemas.microsoft.com/office/drawing/2014/main" xmlns="" id="{71B9294F-1834-4920-9774-6692121C64E9}"/>
              </a:ext>
            </a:extLst>
          </p:cNvPr>
          <p:cNvSpPr>
            <a:spLocks noGrp="1"/>
          </p:cNvSpPr>
          <p:nvPr>
            <p:ph type="body" sz="quarter" idx="13"/>
          </p:nvPr>
        </p:nvSpPr>
        <p:spPr>
          <a:xfrm>
            <a:off x="1872343" y="9338272"/>
            <a:ext cx="23034171" cy="2420301"/>
          </a:xfrm>
        </p:spPr>
        <p:txBody>
          <a:bodyPr anchor="b">
            <a:noAutofit/>
          </a:bodyPr>
          <a:lstStyle>
            <a:lvl1pPr marL="0" indent="0">
              <a:buNone/>
              <a:defRPr sz="10081" b="1"/>
            </a:lvl1pPr>
            <a:lvl2pPr marL="1920337" indent="0">
              <a:buNone/>
              <a:defRPr sz="8401" b="1"/>
            </a:lvl2pPr>
            <a:lvl3pPr marL="3840674" indent="0">
              <a:buNone/>
              <a:defRPr sz="7560" b="1"/>
            </a:lvl3pPr>
            <a:lvl4pPr marL="5761010" indent="0">
              <a:buNone/>
              <a:defRPr sz="6720" b="1"/>
            </a:lvl4pPr>
            <a:lvl5pPr marL="7681347" indent="0">
              <a:buNone/>
              <a:defRPr sz="6720" b="1"/>
            </a:lvl5pPr>
            <a:lvl6pPr marL="9601684" indent="0">
              <a:buNone/>
              <a:defRPr sz="6720" b="1"/>
            </a:lvl6pPr>
            <a:lvl7pPr marL="11522021" indent="0">
              <a:buNone/>
              <a:defRPr sz="6720" b="1"/>
            </a:lvl7pPr>
            <a:lvl8pPr marL="13442357" indent="0">
              <a:buNone/>
              <a:defRPr sz="6720" b="1"/>
            </a:lvl8pPr>
            <a:lvl9pPr marL="15362694" indent="0">
              <a:buNone/>
              <a:defRPr sz="6720" b="1"/>
            </a:lvl9pPr>
          </a:lstStyle>
          <a:p>
            <a:pPr lvl="0"/>
            <a:r>
              <a:rPr lang="en-US"/>
              <a:t>Edit Master text styles</a:t>
            </a:r>
          </a:p>
        </p:txBody>
      </p:sp>
      <p:sp>
        <p:nvSpPr>
          <p:cNvPr id="14" name="Content Placeholder 5">
            <a:extLst>
              <a:ext uri="{FF2B5EF4-FFF2-40B4-BE49-F238E27FC236}">
                <a16:creationId xmlns:a16="http://schemas.microsoft.com/office/drawing/2014/main" xmlns="" id="{0DAF1544-4C73-4645-985B-2AADABBD902E}"/>
              </a:ext>
            </a:extLst>
          </p:cNvPr>
          <p:cNvSpPr>
            <a:spLocks noGrp="1"/>
          </p:cNvSpPr>
          <p:nvPr>
            <p:ph sz="quarter" idx="14"/>
          </p:nvPr>
        </p:nvSpPr>
        <p:spPr>
          <a:xfrm>
            <a:off x="1828800" y="11758575"/>
            <a:ext cx="23077714" cy="1304395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reeform 11">
            <a:extLst>
              <a:ext uri="{FF2B5EF4-FFF2-40B4-BE49-F238E27FC236}">
                <a16:creationId xmlns:a16="http://schemas.microsoft.com/office/drawing/2014/main" xmlns="" id="{88A04E92-1332-4D30-89B1-C73E5CBF5A1B}"/>
              </a:ext>
            </a:extLst>
          </p:cNvPr>
          <p:cNvSpPr/>
          <p:nvPr userDrawn="1"/>
        </p:nvSpPr>
        <p:spPr bwMode="auto">
          <a:xfrm flipV="1">
            <a:off x="327" y="2987016"/>
            <a:ext cx="6400474" cy="213362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6" name="Slide Number Placeholder 5">
            <a:extLst>
              <a:ext uri="{FF2B5EF4-FFF2-40B4-BE49-F238E27FC236}">
                <a16:creationId xmlns:a16="http://schemas.microsoft.com/office/drawing/2014/main" xmlns="" id="{F69D4BBB-FD13-4FBB-B519-D432CCFBBA7F}"/>
              </a:ext>
            </a:extLst>
          </p:cNvPr>
          <p:cNvSpPr>
            <a:spLocks noGrp="1"/>
          </p:cNvSpPr>
          <p:nvPr>
            <p:ph type="sldNum" sz="quarter" idx="12"/>
          </p:nvPr>
        </p:nvSpPr>
        <p:spPr>
          <a:xfrm>
            <a:off x="1578665" y="3308691"/>
            <a:ext cx="3275877" cy="15335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31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15201" y="2621263"/>
            <a:ext cx="42062399" cy="537973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April 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a:extLst>
              <a:ext uri="{FF2B5EF4-FFF2-40B4-BE49-F238E27FC236}">
                <a16:creationId xmlns:a16="http://schemas.microsoft.com/office/drawing/2014/main" xmlns="" id="{B7D20D75-B2F3-4B0D-84B6-662F4584CF22}"/>
              </a:ext>
            </a:extLst>
          </p:cNvPr>
          <p:cNvSpPr/>
          <p:nvPr userDrawn="1"/>
        </p:nvSpPr>
        <p:spPr bwMode="auto">
          <a:xfrm flipV="1">
            <a:off x="327" y="2987016"/>
            <a:ext cx="6400474" cy="213362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9" name="Slide Number Placeholder 5">
            <a:extLst>
              <a:ext uri="{FF2B5EF4-FFF2-40B4-BE49-F238E27FC236}">
                <a16:creationId xmlns:a16="http://schemas.microsoft.com/office/drawing/2014/main" xmlns="" id="{59A6B7F9-3BFA-4DD4-B091-3ECBF9DA125E}"/>
              </a:ext>
            </a:extLst>
          </p:cNvPr>
          <p:cNvSpPr>
            <a:spLocks noGrp="1"/>
          </p:cNvSpPr>
          <p:nvPr>
            <p:ph type="sldNum" sz="quarter" idx="12"/>
          </p:nvPr>
        </p:nvSpPr>
        <p:spPr>
          <a:xfrm>
            <a:off x="1578665" y="3308691"/>
            <a:ext cx="3275877" cy="15335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0414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April 2018</a:t>
            </a:r>
            <a:endParaRPr lang="en-US" dirty="0"/>
          </a:p>
        </p:txBody>
      </p:sp>
      <p:sp>
        <p:nvSpPr>
          <p:cNvPr id="3" name="Footer Placeholder 2"/>
          <p:cNvSpPr>
            <a:spLocks noGrp="1"/>
          </p:cNvSpPr>
          <p:nvPr>
            <p:ph type="ftr" sz="quarter" idx="11"/>
          </p:nvPr>
        </p:nvSpPr>
        <p:spPr/>
        <p:txBody>
          <a:bodyPr/>
          <a:lstStyle/>
          <a:p>
            <a:endParaRPr lang="en-US" dirty="0"/>
          </a:p>
        </p:txBody>
      </p:sp>
      <p:sp>
        <p:nvSpPr>
          <p:cNvPr id="7" name="Freeform 11">
            <a:extLst>
              <a:ext uri="{FF2B5EF4-FFF2-40B4-BE49-F238E27FC236}">
                <a16:creationId xmlns:a16="http://schemas.microsoft.com/office/drawing/2014/main" xmlns="" id="{D45914FE-2003-4FC8-A971-2F97CD8F5FBA}"/>
              </a:ext>
            </a:extLst>
          </p:cNvPr>
          <p:cNvSpPr/>
          <p:nvPr userDrawn="1"/>
        </p:nvSpPr>
        <p:spPr bwMode="auto">
          <a:xfrm flipV="1">
            <a:off x="327" y="2987016"/>
            <a:ext cx="6400474" cy="213362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8" name="Slide Number Placeholder 5">
            <a:extLst>
              <a:ext uri="{FF2B5EF4-FFF2-40B4-BE49-F238E27FC236}">
                <a16:creationId xmlns:a16="http://schemas.microsoft.com/office/drawing/2014/main" xmlns="" id="{2F1C2600-4798-4A86-BE91-58535E5AEA93}"/>
              </a:ext>
            </a:extLst>
          </p:cNvPr>
          <p:cNvSpPr>
            <a:spLocks noGrp="1"/>
          </p:cNvSpPr>
          <p:nvPr>
            <p:ph type="sldNum" sz="quarter" idx="12"/>
          </p:nvPr>
        </p:nvSpPr>
        <p:spPr>
          <a:xfrm>
            <a:off x="1578665" y="3308691"/>
            <a:ext cx="3275877" cy="15335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6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0" y="2594919"/>
            <a:ext cx="15806058" cy="5374997"/>
          </a:xfrm>
        </p:spPr>
        <p:txBody>
          <a:bodyPr anchor="b">
            <a:noAutofit/>
          </a:bodyPr>
          <a:lstStyle>
            <a:lvl1pPr algn="l">
              <a:defRPr sz="15100" b="1"/>
            </a:lvl1pPr>
          </a:lstStyle>
          <a:p>
            <a:r>
              <a:rPr lang="en-US" dirty="0"/>
              <a:t>Click to edit Master title style</a:t>
            </a:r>
          </a:p>
        </p:txBody>
      </p:sp>
      <p:sp>
        <p:nvSpPr>
          <p:cNvPr id="3" name="Content Placeholder 2"/>
          <p:cNvSpPr>
            <a:spLocks noGrp="1"/>
          </p:cNvSpPr>
          <p:nvPr>
            <p:ph idx="1"/>
          </p:nvPr>
        </p:nvSpPr>
        <p:spPr>
          <a:xfrm>
            <a:off x="23121258" y="2594919"/>
            <a:ext cx="26256343" cy="22021501"/>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28800" y="8971391"/>
            <a:ext cx="20212070" cy="15645015"/>
          </a:xfrm>
        </p:spPr>
        <p:txBody>
          <a:bodyPr/>
          <a:lstStyle>
            <a:lvl1pPr marL="0" indent="0">
              <a:buNone/>
              <a:defRPr sz="5881"/>
            </a:lvl1pPr>
            <a:lvl2pPr marL="1920337" indent="0">
              <a:buNone/>
              <a:defRPr sz="5040"/>
            </a:lvl2pPr>
            <a:lvl3pPr marL="3840674" indent="0">
              <a:buNone/>
              <a:defRPr sz="4200"/>
            </a:lvl3pPr>
            <a:lvl4pPr marL="5761010" indent="0">
              <a:buNone/>
              <a:defRPr sz="3780"/>
            </a:lvl4pPr>
            <a:lvl5pPr marL="7681347" indent="0">
              <a:buNone/>
              <a:defRPr sz="3780"/>
            </a:lvl5pPr>
            <a:lvl6pPr marL="9601684" indent="0">
              <a:buNone/>
              <a:defRPr sz="3780"/>
            </a:lvl6pPr>
            <a:lvl7pPr marL="11522021" indent="0">
              <a:buNone/>
              <a:defRPr sz="3780"/>
            </a:lvl7pPr>
            <a:lvl8pPr marL="13442357" indent="0">
              <a:buNone/>
              <a:defRPr sz="3780"/>
            </a:lvl8pPr>
            <a:lvl9pPr marL="15362694" indent="0">
              <a:buNone/>
              <a:defRPr sz="3780"/>
            </a:lvl9pPr>
          </a:lstStyle>
          <a:p>
            <a:pPr lvl="0"/>
            <a:r>
              <a:rPr lang="en-US"/>
              <a:t>Edit Master text styles</a:t>
            </a: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a:extLst>
              <a:ext uri="{FF2B5EF4-FFF2-40B4-BE49-F238E27FC236}">
                <a16:creationId xmlns:a16="http://schemas.microsoft.com/office/drawing/2014/main" xmlns="" id="{7766DEC1-5874-41A1-B69E-719535FF5E81}"/>
              </a:ext>
            </a:extLst>
          </p:cNvPr>
          <p:cNvSpPr/>
          <p:nvPr userDrawn="1"/>
        </p:nvSpPr>
        <p:spPr bwMode="auto">
          <a:xfrm flipV="1">
            <a:off x="327" y="2987016"/>
            <a:ext cx="6400474" cy="213362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1" name="Slide Number Placeholder 5">
            <a:extLst>
              <a:ext uri="{FF2B5EF4-FFF2-40B4-BE49-F238E27FC236}">
                <a16:creationId xmlns:a16="http://schemas.microsoft.com/office/drawing/2014/main" xmlns="" id="{685CF703-D7C6-4EDD-85AA-07BDE793A1E3}"/>
              </a:ext>
            </a:extLst>
          </p:cNvPr>
          <p:cNvSpPr>
            <a:spLocks noGrp="1"/>
          </p:cNvSpPr>
          <p:nvPr>
            <p:ph type="sldNum" sz="quarter" idx="12"/>
          </p:nvPr>
        </p:nvSpPr>
        <p:spPr>
          <a:xfrm>
            <a:off x="1578665" y="3308691"/>
            <a:ext cx="3275877" cy="15335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324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0" y="20162521"/>
            <a:ext cx="42062400" cy="2380299"/>
          </a:xfrm>
        </p:spPr>
        <p:txBody>
          <a:bodyPr anchor="b">
            <a:normAutofit/>
          </a:bodyPr>
          <a:lstStyle>
            <a:lvl1pPr algn="l">
              <a:defRPr sz="10081"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7315200" y="2666853"/>
            <a:ext cx="42062400" cy="16190874"/>
          </a:xfrm>
        </p:spPr>
        <p:txBody>
          <a:bodyPr anchor="t">
            <a:normAutofit/>
          </a:bodyPr>
          <a:lstStyle>
            <a:lvl1pPr marL="0" indent="0" algn="ctr">
              <a:buNone/>
              <a:defRPr sz="6720"/>
            </a:lvl1pPr>
            <a:lvl2pPr marL="1920337" indent="0">
              <a:buNone/>
              <a:defRPr sz="6720"/>
            </a:lvl2pPr>
            <a:lvl3pPr marL="3840674" indent="0">
              <a:buNone/>
              <a:defRPr sz="6720"/>
            </a:lvl3pPr>
            <a:lvl4pPr marL="5761010" indent="0">
              <a:buNone/>
              <a:defRPr sz="6720"/>
            </a:lvl4pPr>
            <a:lvl5pPr marL="7681347" indent="0">
              <a:buNone/>
              <a:defRPr sz="6720"/>
            </a:lvl5pPr>
            <a:lvl6pPr marL="9601684" indent="0">
              <a:buNone/>
              <a:defRPr sz="6720"/>
            </a:lvl6pPr>
            <a:lvl7pPr marL="11522021" indent="0">
              <a:buNone/>
              <a:defRPr sz="6720"/>
            </a:lvl7pPr>
            <a:lvl8pPr marL="13442357" indent="0">
              <a:buNone/>
              <a:defRPr sz="6720"/>
            </a:lvl8pPr>
            <a:lvl9pPr marL="15362694" indent="0">
              <a:buNone/>
              <a:defRPr sz="6720"/>
            </a:lvl9pPr>
          </a:lstStyle>
          <a:p>
            <a:r>
              <a:rPr lang="en-US"/>
              <a:t>Click icon to add picture</a:t>
            </a:r>
            <a:endParaRPr lang="en-US" dirty="0"/>
          </a:p>
        </p:txBody>
      </p:sp>
      <p:sp>
        <p:nvSpPr>
          <p:cNvPr id="4" name="Text Placeholder 3"/>
          <p:cNvSpPr>
            <a:spLocks noGrp="1"/>
          </p:cNvSpPr>
          <p:nvPr>
            <p:ph type="body" sz="half" idx="2"/>
          </p:nvPr>
        </p:nvSpPr>
        <p:spPr>
          <a:xfrm>
            <a:off x="7315200" y="22542819"/>
            <a:ext cx="42062400" cy="2073591"/>
          </a:xfrm>
        </p:spPr>
        <p:txBody>
          <a:bodyPr>
            <a:normAutofit/>
          </a:bodyPr>
          <a:lstStyle>
            <a:lvl1pPr marL="0" indent="0">
              <a:buNone/>
              <a:defRPr sz="5040"/>
            </a:lvl1pPr>
            <a:lvl2pPr marL="1920337" indent="0">
              <a:buNone/>
              <a:defRPr sz="5040"/>
            </a:lvl2pPr>
            <a:lvl3pPr marL="3840674" indent="0">
              <a:buNone/>
              <a:defRPr sz="4200"/>
            </a:lvl3pPr>
            <a:lvl4pPr marL="5761010" indent="0">
              <a:buNone/>
              <a:defRPr sz="3780"/>
            </a:lvl4pPr>
            <a:lvl5pPr marL="7681347" indent="0">
              <a:buNone/>
              <a:defRPr sz="3780"/>
            </a:lvl5pPr>
            <a:lvl6pPr marL="9601684" indent="0">
              <a:buNone/>
              <a:defRPr sz="3780"/>
            </a:lvl6pPr>
            <a:lvl7pPr marL="11522021" indent="0">
              <a:buNone/>
              <a:defRPr sz="3780"/>
            </a:lvl7pPr>
            <a:lvl8pPr marL="13442357" indent="0">
              <a:buNone/>
              <a:defRPr sz="3780"/>
            </a:lvl8pPr>
            <a:lvl9pPr marL="15362694" indent="0">
              <a:buNone/>
              <a:defRPr sz="3780"/>
            </a:lvl9pPr>
          </a:lstStyle>
          <a:p>
            <a:pPr lvl="0"/>
            <a:r>
              <a:rPr lang="en-US"/>
              <a:t>Edit Master text styles</a:t>
            </a:r>
          </a:p>
        </p:txBody>
      </p:sp>
      <p:sp>
        <p:nvSpPr>
          <p:cNvPr id="5" name="Date Placeholder 4"/>
          <p:cNvSpPr>
            <a:spLocks noGrp="1"/>
          </p:cNvSpPr>
          <p:nvPr>
            <p:ph type="dt" sz="half" idx="10"/>
          </p:nvPr>
        </p:nvSpPr>
        <p:spPr/>
        <p:txBody>
          <a:bodyPr/>
          <a:lstStyle/>
          <a:p>
            <a:r>
              <a:rPr lang="en-US"/>
              <a:t>April 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26" y="20624774"/>
            <a:ext cx="7314875" cy="213362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2862878" y="20928972"/>
            <a:ext cx="3275877" cy="15335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658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00" y="2560320"/>
            <a:ext cx="42062400" cy="13091568"/>
          </a:xfrm>
        </p:spPr>
        <p:txBody>
          <a:bodyPr anchor="ctr">
            <a:normAutofit/>
          </a:bodyPr>
          <a:lstStyle>
            <a:lvl1pPr algn="l">
              <a:defRPr sz="20161" b="1" cap="none"/>
            </a:lvl1pPr>
          </a:lstStyle>
          <a:p>
            <a:r>
              <a:rPr lang="en-US"/>
              <a:t>Click to edit Master title style</a:t>
            </a:r>
            <a:endParaRPr lang="en-US" dirty="0"/>
          </a:p>
        </p:txBody>
      </p:sp>
      <p:sp>
        <p:nvSpPr>
          <p:cNvPr id="3" name="Text Placeholder 2"/>
          <p:cNvSpPr>
            <a:spLocks noGrp="1"/>
          </p:cNvSpPr>
          <p:nvPr>
            <p:ph type="body" idx="1"/>
          </p:nvPr>
        </p:nvSpPr>
        <p:spPr>
          <a:xfrm>
            <a:off x="7315200" y="18286993"/>
            <a:ext cx="42062400" cy="6534629"/>
          </a:xfrm>
        </p:spPr>
        <p:txBody>
          <a:bodyPr anchor="ctr">
            <a:normAutofit/>
          </a:bodyPr>
          <a:lstStyle>
            <a:lvl1pPr marL="0" indent="0" algn="l">
              <a:buNone/>
              <a:defRPr sz="7560">
                <a:solidFill>
                  <a:schemeClr val="tx1">
                    <a:lumMod val="65000"/>
                    <a:lumOff val="35000"/>
                  </a:schemeClr>
                </a:solidFill>
              </a:defRPr>
            </a:lvl1pPr>
            <a:lvl2pPr marL="1920337" indent="0">
              <a:buNone/>
              <a:defRPr sz="7560">
                <a:solidFill>
                  <a:schemeClr val="tx1">
                    <a:tint val="75000"/>
                  </a:schemeClr>
                </a:solidFill>
              </a:defRPr>
            </a:lvl2pPr>
            <a:lvl3pPr marL="3840674" indent="0">
              <a:buNone/>
              <a:defRPr sz="6720">
                <a:solidFill>
                  <a:schemeClr val="tx1">
                    <a:tint val="75000"/>
                  </a:schemeClr>
                </a:solidFill>
              </a:defRPr>
            </a:lvl3pPr>
            <a:lvl4pPr marL="5761010" indent="0">
              <a:buNone/>
              <a:defRPr sz="5881">
                <a:solidFill>
                  <a:schemeClr val="tx1">
                    <a:tint val="75000"/>
                  </a:schemeClr>
                </a:solidFill>
              </a:defRPr>
            </a:lvl4pPr>
            <a:lvl5pPr marL="7681347" indent="0">
              <a:buNone/>
              <a:defRPr sz="5881">
                <a:solidFill>
                  <a:schemeClr val="tx1">
                    <a:tint val="75000"/>
                  </a:schemeClr>
                </a:solidFill>
              </a:defRPr>
            </a:lvl5pPr>
            <a:lvl6pPr marL="9601684" indent="0">
              <a:buNone/>
              <a:defRPr sz="5881">
                <a:solidFill>
                  <a:schemeClr val="tx1">
                    <a:tint val="75000"/>
                  </a:schemeClr>
                </a:solidFill>
              </a:defRPr>
            </a:lvl6pPr>
            <a:lvl7pPr marL="11522021" indent="0">
              <a:buNone/>
              <a:defRPr sz="5881">
                <a:solidFill>
                  <a:schemeClr val="tx1">
                    <a:tint val="75000"/>
                  </a:schemeClr>
                </a:solidFill>
              </a:defRPr>
            </a:lvl7pPr>
            <a:lvl8pPr marL="13442357" indent="0">
              <a:buNone/>
              <a:defRPr sz="5881">
                <a:solidFill>
                  <a:schemeClr val="tx1">
                    <a:tint val="75000"/>
                  </a:schemeClr>
                </a:solidFill>
              </a:defRPr>
            </a:lvl8pPr>
            <a:lvl9pPr marL="15362694" indent="0">
              <a:buNone/>
              <a:defRPr sz="588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April 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326" y="13299416"/>
            <a:ext cx="7314875" cy="2133621"/>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2862878" y="13625391"/>
            <a:ext cx="3275877" cy="15335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66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2" name="Rectangle 61"/>
          <p:cNvSpPr/>
          <p:nvPr/>
        </p:nvSpPr>
        <p:spPr>
          <a:xfrm>
            <a:off x="0" y="0"/>
            <a:ext cx="1024128" cy="28803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7315200" y="2621263"/>
            <a:ext cx="42062400" cy="537973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828800" y="8961120"/>
            <a:ext cx="47548800" cy="16322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3525440" y="26271934"/>
            <a:ext cx="4291728" cy="1554718"/>
          </a:xfrm>
          <a:prstGeom prst="rect">
            <a:avLst/>
          </a:prstGeom>
        </p:spPr>
        <p:txBody>
          <a:bodyPr vert="horz" lIns="91440" tIns="45720" rIns="91440" bIns="45720" rtlCol="0" anchor="ctr"/>
          <a:lstStyle>
            <a:lvl1pPr algn="r">
              <a:defRPr sz="3780">
                <a:solidFill>
                  <a:schemeClr val="tx1">
                    <a:tint val="75000"/>
                  </a:schemeClr>
                </a:solidFill>
              </a:defRPr>
            </a:lvl1pPr>
          </a:lstStyle>
          <a:p>
            <a:r>
              <a:rPr lang="en-US"/>
              <a:t>April 2018</a:t>
            </a:r>
            <a:endParaRPr lang="en-US" dirty="0"/>
          </a:p>
        </p:txBody>
      </p:sp>
      <p:sp>
        <p:nvSpPr>
          <p:cNvPr id="5" name="Footer Placeholder 4"/>
          <p:cNvSpPr>
            <a:spLocks noGrp="1"/>
          </p:cNvSpPr>
          <p:nvPr>
            <p:ph type="ftr" sz="quarter" idx="3"/>
          </p:nvPr>
        </p:nvSpPr>
        <p:spPr>
          <a:xfrm>
            <a:off x="10877525" y="26274958"/>
            <a:ext cx="32012333" cy="1533525"/>
          </a:xfrm>
          <a:prstGeom prst="rect">
            <a:avLst/>
          </a:prstGeom>
        </p:spPr>
        <p:txBody>
          <a:bodyPr vert="horz" lIns="91440" tIns="45720" rIns="91440" bIns="45720" rtlCol="0" anchor="ctr"/>
          <a:lstStyle>
            <a:lvl1pPr algn="l">
              <a:defRPr sz="37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1578665" y="3308691"/>
            <a:ext cx="3275877" cy="1533525"/>
          </a:xfrm>
          <a:prstGeom prst="rect">
            <a:avLst/>
          </a:prstGeom>
        </p:spPr>
        <p:txBody>
          <a:bodyPr vert="horz" lIns="91440" tIns="45720" rIns="91440" bIns="45720" rtlCol="0" anchor="ctr"/>
          <a:lstStyle>
            <a:lvl1pPr algn="r">
              <a:defRPr sz="8401">
                <a:solidFill>
                  <a:srgbClr val="FEFFFF"/>
                </a:solidFill>
              </a:defRPr>
            </a:lvl1pPr>
          </a:lstStyle>
          <a:p>
            <a:fld id="{D57F1E4F-1CFF-5643-939E-217C01CDF565}" type="slidenum">
              <a:rPr lang="en-US" smtClean="0"/>
              <a:pPr/>
              <a:t>‹#›</a:t>
            </a:fld>
            <a:endParaRPr lang="en-US" dirty="0"/>
          </a:p>
        </p:txBody>
      </p:sp>
      <p:pic>
        <p:nvPicPr>
          <p:cNvPr id="63" name="Picture 6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75104" y="26026224"/>
            <a:ext cx="6925585" cy="2022270"/>
          </a:xfrm>
          <a:prstGeom prst="rect">
            <a:avLst/>
          </a:prstGeom>
        </p:spPr>
      </p:pic>
      <p:sp>
        <p:nvSpPr>
          <p:cNvPr id="64" name="Rectangle 63"/>
          <p:cNvSpPr/>
          <p:nvPr/>
        </p:nvSpPr>
        <p:spPr>
          <a:xfrm>
            <a:off x="0" y="-3"/>
            <a:ext cx="51206400" cy="910678"/>
          </a:xfrm>
          <a:prstGeom prst="rect">
            <a:avLst/>
          </a:prstGeom>
          <a:solidFill>
            <a:srgbClr val="238A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19"/>
          </a:p>
        </p:txBody>
      </p:sp>
      <p:sp>
        <p:nvSpPr>
          <p:cNvPr id="10" name="Rectangle 9">
            <a:extLst>
              <a:ext uri="{FF2B5EF4-FFF2-40B4-BE49-F238E27FC236}">
                <a16:creationId xmlns:a16="http://schemas.microsoft.com/office/drawing/2014/main" xmlns="" id="{C07D0FDE-A793-4277-8325-5F1AD9FB4F8A}"/>
              </a:ext>
            </a:extLst>
          </p:cNvPr>
          <p:cNvSpPr/>
          <p:nvPr userDrawn="1"/>
        </p:nvSpPr>
        <p:spPr>
          <a:xfrm>
            <a:off x="0" y="0"/>
            <a:ext cx="2996064" cy="934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272F9F0C-0700-43C3-878D-3CC5B9753B87}"/>
              </a:ext>
            </a:extLst>
          </p:cNvPr>
          <p:cNvSpPr/>
          <p:nvPr userDrawn="1"/>
        </p:nvSpPr>
        <p:spPr>
          <a:xfrm>
            <a:off x="-3" y="-3"/>
            <a:ext cx="51205453" cy="934171"/>
          </a:xfrm>
          <a:prstGeom prst="rect">
            <a:avLst/>
          </a:prstGeom>
          <a:solidFill>
            <a:srgbClr val="238A4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919" dirty="0"/>
          </a:p>
        </p:txBody>
      </p:sp>
    </p:spTree>
    <p:extLst>
      <p:ext uri="{BB962C8B-B14F-4D97-AF65-F5344CB8AC3E}">
        <p14:creationId xmlns:p14="http://schemas.microsoft.com/office/powerpoint/2010/main" val="22337202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25" r:id="rId11"/>
    <p:sldLayoutId id="2147483726" r:id="rId12"/>
    <p:sldLayoutId id="2147483767" r:id="rId13"/>
  </p:sldLayoutIdLst>
  <p:hf hdr="0" ftr="0" dt="0"/>
  <p:txStyles>
    <p:titleStyle>
      <a:lvl1pPr algn="l" defTabSz="1920337" rtl="0" eaLnBrk="1" latinLnBrk="0" hangingPunct="1">
        <a:spcBef>
          <a:spcPct val="0"/>
        </a:spcBef>
        <a:buNone/>
        <a:defRPr sz="15121" b="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40253" indent="-1440253" algn="l" defTabSz="1920337" rtl="0" eaLnBrk="1" latinLnBrk="0" hangingPunct="1">
        <a:spcBef>
          <a:spcPts val="4200"/>
        </a:spcBef>
        <a:spcAft>
          <a:spcPts val="0"/>
        </a:spcAft>
        <a:buClr>
          <a:schemeClr val="accent1"/>
        </a:buClr>
        <a:buFont typeface="Wingdings 3" charset="2"/>
        <a:buChar char=""/>
        <a:defRPr sz="7560" kern="1200">
          <a:solidFill>
            <a:schemeClr val="tx1">
              <a:lumMod val="75000"/>
              <a:lumOff val="25000"/>
            </a:schemeClr>
          </a:solidFill>
          <a:latin typeface="Calibri" panose="020F0502020204030204" pitchFamily="34" charset="0"/>
          <a:ea typeface="+mn-ea"/>
          <a:cs typeface="+mn-cs"/>
        </a:defRPr>
      </a:lvl1pPr>
      <a:lvl2pPr marL="3120547" indent="-1200210" algn="l" defTabSz="1920337" rtl="0" eaLnBrk="1" latinLnBrk="0" hangingPunct="1">
        <a:spcBef>
          <a:spcPts val="4200"/>
        </a:spcBef>
        <a:spcAft>
          <a:spcPts val="0"/>
        </a:spcAft>
        <a:buClr>
          <a:schemeClr val="accent1"/>
        </a:buClr>
        <a:buFont typeface="Wingdings 3" charset="2"/>
        <a:buChar char=""/>
        <a:defRPr sz="6720" kern="1200">
          <a:solidFill>
            <a:schemeClr val="tx1">
              <a:lumMod val="75000"/>
              <a:lumOff val="25000"/>
            </a:schemeClr>
          </a:solidFill>
          <a:latin typeface="Calibri" panose="020F0502020204030204" pitchFamily="34" charset="0"/>
          <a:ea typeface="+mn-ea"/>
          <a:cs typeface="+mn-cs"/>
        </a:defRPr>
      </a:lvl2pPr>
      <a:lvl3pPr marL="4800842" indent="-960168" algn="l" defTabSz="1920337" rtl="0" eaLnBrk="1" latinLnBrk="0" hangingPunct="1">
        <a:spcBef>
          <a:spcPts val="4200"/>
        </a:spcBef>
        <a:spcAft>
          <a:spcPts val="0"/>
        </a:spcAft>
        <a:buClr>
          <a:schemeClr val="accent1"/>
        </a:buClr>
        <a:buFont typeface="Wingdings 3" charset="2"/>
        <a:buChar char=""/>
        <a:defRPr sz="5881" kern="1200">
          <a:solidFill>
            <a:schemeClr val="tx1">
              <a:lumMod val="75000"/>
              <a:lumOff val="25000"/>
            </a:schemeClr>
          </a:solidFill>
          <a:latin typeface="Calibri" panose="020F0502020204030204" pitchFamily="34" charset="0"/>
          <a:ea typeface="+mn-ea"/>
          <a:cs typeface="+mn-cs"/>
        </a:defRPr>
      </a:lvl3pPr>
      <a:lvl4pPr marL="6721179" indent="-960168" algn="l" defTabSz="1920337" rtl="0" eaLnBrk="1" latinLnBrk="0" hangingPunct="1">
        <a:spcBef>
          <a:spcPts val="4200"/>
        </a:spcBef>
        <a:spcAft>
          <a:spcPts val="0"/>
        </a:spcAft>
        <a:buClr>
          <a:schemeClr val="accent1"/>
        </a:buClr>
        <a:buFont typeface="Wingdings 3" charset="2"/>
        <a:buChar char=""/>
        <a:defRPr sz="5040" kern="1200">
          <a:solidFill>
            <a:schemeClr val="tx1">
              <a:lumMod val="75000"/>
              <a:lumOff val="25000"/>
            </a:schemeClr>
          </a:solidFill>
          <a:latin typeface="Calibri" panose="020F0502020204030204" pitchFamily="34" charset="0"/>
          <a:ea typeface="+mn-ea"/>
          <a:cs typeface="+mn-cs"/>
        </a:defRPr>
      </a:lvl4pPr>
      <a:lvl5pPr marL="8641515" indent="-960168" algn="l" defTabSz="1920337" rtl="0" eaLnBrk="1" latinLnBrk="0" hangingPunct="1">
        <a:spcBef>
          <a:spcPts val="4200"/>
        </a:spcBef>
        <a:spcAft>
          <a:spcPts val="0"/>
        </a:spcAft>
        <a:buClr>
          <a:schemeClr val="accent1"/>
        </a:buClr>
        <a:buFont typeface="Wingdings 3" charset="2"/>
        <a:buChar char=""/>
        <a:defRPr sz="5040" kern="1200">
          <a:solidFill>
            <a:schemeClr val="tx1">
              <a:lumMod val="75000"/>
              <a:lumOff val="25000"/>
            </a:schemeClr>
          </a:solidFill>
          <a:latin typeface="Calibri" panose="020F0502020204030204" pitchFamily="34" charset="0"/>
          <a:ea typeface="+mn-ea"/>
          <a:cs typeface="+mn-cs"/>
        </a:defRPr>
      </a:lvl5pPr>
      <a:lvl6pPr marL="10561852" indent="-960168" algn="l" defTabSz="1920337" rtl="0" eaLnBrk="1" latinLnBrk="0" hangingPunct="1">
        <a:spcBef>
          <a:spcPts val="4200"/>
        </a:spcBef>
        <a:spcAft>
          <a:spcPts val="0"/>
        </a:spcAft>
        <a:buClr>
          <a:schemeClr val="accent1"/>
        </a:buClr>
        <a:buFont typeface="Wingdings 3" charset="2"/>
        <a:buChar char=""/>
        <a:defRPr sz="5040" kern="1200">
          <a:solidFill>
            <a:schemeClr val="tx1">
              <a:lumMod val="75000"/>
              <a:lumOff val="25000"/>
            </a:schemeClr>
          </a:solidFill>
          <a:latin typeface="+mn-lt"/>
          <a:ea typeface="+mn-ea"/>
          <a:cs typeface="+mn-cs"/>
        </a:defRPr>
      </a:lvl6pPr>
      <a:lvl7pPr marL="12482189" indent="-960168" algn="l" defTabSz="1920337" rtl="0" eaLnBrk="1" latinLnBrk="0" hangingPunct="1">
        <a:spcBef>
          <a:spcPts val="4200"/>
        </a:spcBef>
        <a:spcAft>
          <a:spcPts val="0"/>
        </a:spcAft>
        <a:buClr>
          <a:schemeClr val="accent1"/>
        </a:buClr>
        <a:buFont typeface="Wingdings 3" charset="2"/>
        <a:buChar char=""/>
        <a:defRPr sz="5040" kern="1200">
          <a:solidFill>
            <a:schemeClr val="tx1">
              <a:lumMod val="75000"/>
              <a:lumOff val="25000"/>
            </a:schemeClr>
          </a:solidFill>
          <a:latin typeface="+mn-lt"/>
          <a:ea typeface="+mn-ea"/>
          <a:cs typeface="+mn-cs"/>
        </a:defRPr>
      </a:lvl7pPr>
      <a:lvl8pPr marL="14402526" indent="-960168" algn="l" defTabSz="1920337" rtl="0" eaLnBrk="1" latinLnBrk="0" hangingPunct="1">
        <a:spcBef>
          <a:spcPts val="4200"/>
        </a:spcBef>
        <a:spcAft>
          <a:spcPts val="0"/>
        </a:spcAft>
        <a:buClr>
          <a:schemeClr val="accent1"/>
        </a:buClr>
        <a:buFont typeface="Wingdings 3" charset="2"/>
        <a:buChar char=""/>
        <a:defRPr sz="5040" kern="1200">
          <a:solidFill>
            <a:schemeClr val="tx1">
              <a:lumMod val="75000"/>
              <a:lumOff val="25000"/>
            </a:schemeClr>
          </a:solidFill>
          <a:latin typeface="+mn-lt"/>
          <a:ea typeface="+mn-ea"/>
          <a:cs typeface="+mn-cs"/>
        </a:defRPr>
      </a:lvl8pPr>
      <a:lvl9pPr marL="16322862" indent="-960168" algn="l" defTabSz="1920337" rtl="0" eaLnBrk="1" latinLnBrk="0" hangingPunct="1">
        <a:spcBef>
          <a:spcPts val="4200"/>
        </a:spcBef>
        <a:spcAft>
          <a:spcPts val="0"/>
        </a:spcAft>
        <a:buClr>
          <a:schemeClr val="accent1"/>
        </a:buClr>
        <a:buFont typeface="Wingdings 3" charset="2"/>
        <a:buChar char=""/>
        <a:defRPr sz="5040" kern="1200">
          <a:solidFill>
            <a:schemeClr val="tx1">
              <a:lumMod val="75000"/>
              <a:lumOff val="25000"/>
            </a:schemeClr>
          </a:solidFill>
          <a:latin typeface="+mn-lt"/>
          <a:ea typeface="+mn-ea"/>
          <a:cs typeface="+mn-cs"/>
        </a:defRPr>
      </a:lvl9pPr>
    </p:bodyStyle>
    <p:otherStyle>
      <a:defPPr>
        <a:defRPr lang="en-US"/>
      </a:defPPr>
      <a:lvl1pPr marL="0" algn="l" defTabSz="1920337" rtl="0" eaLnBrk="1" latinLnBrk="0" hangingPunct="1">
        <a:defRPr sz="7560" kern="1200">
          <a:solidFill>
            <a:schemeClr val="tx1"/>
          </a:solidFill>
          <a:latin typeface="+mn-lt"/>
          <a:ea typeface="+mn-ea"/>
          <a:cs typeface="+mn-cs"/>
        </a:defRPr>
      </a:lvl1pPr>
      <a:lvl2pPr marL="1920337" algn="l" defTabSz="1920337" rtl="0" eaLnBrk="1" latinLnBrk="0" hangingPunct="1">
        <a:defRPr sz="7560" kern="1200">
          <a:solidFill>
            <a:schemeClr val="tx1"/>
          </a:solidFill>
          <a:latin typeface="+mn-lt"/>
          <a:ea typeface="+mn-ea"/>
          <a:cs typeface="+mn-cs"/>
        </a:defRPr>
      </a:lvl2pPr>
      <a:lvl3pPr marL="3840674" algn="l" defTabSz="1920337" rtl="0" eaLnBrk="1" latinLnBrk="0" hangingPunct="1">
        <a:defRPr sz="7560" kern="1200">
          <a:solidFill>
            <a:schemeClr val="tx1"/>
          </a:solidFill>
          <a:latin typeface="+mn-lt"/>
          <a:ea typeface="+mn-ea"/>
          <a:cs typeface="+mn-cs"/>
        </a:defRPr>
      </a:lvl3pPr>
      <a:lvl4pPr marL="5761010" algn="l" defTabSz="1920337" rtl="0" eaLnBrk="1" latinLnBrk="0" hangingPunct="1">
        <a:defRPr sz="7560" kern="1200">
          <a:solidFill>
            <a:schemeClr val="tx1"/>
          </a:solidFill>
          <a:latin typeface="+mn-lt"/>
          <a:ea typeface="+mn-ea"/>
          <a:cs typeface="+mn-cs"/>
        </a:defRPr>
      </a:lvl4pPr>
      <a:lvl5pPr marL="7681347" algn="l" defTabSz="1920337" rtl="0" eaLnBrk="1" latinLnBrk="0" hangingPunct="1">
        <a:defRPr sz="7560" kern="1200">
          <a:solidFill>
            <a:schemeClr val="tx1"/>
          </a:solidFill>
          <a:latin typeface="+mn-lt"/>
          <a:ea typeface="+mn-ea"/>
          <a:cs typeface="+mn-cs"/>
        </a:defRPr>
      </a:lvl5pPr>
      <a:lvl6pPr marL="9601684" algn="l" defTabSz="1920337" rtl="0" eaLnBrk="1" latinLnBrk="0" hangingPunct="1">
        <a:defRPr sz="7560" kern="1200">
          <a:solidFill>
            <a:schemeClr val="tx1"/>
          </a:solidFill>
          <a:latin typeface="+mn-lt"/>
          <a:ea typeface="+mn-ea"/>
          <a:cs typeface="+mn-cs"/>
        </a:defRPr>
      </a:lvl6pPr>
      <a:lvl7pPr marL="11522021" algn="l" defTabSz="1920337" rtl="0" eaLnBrk="1" latinLnBrk="0" hangingPunct="1">
        <a:defRPr sz="7560" kern="1200">
          <a:solidFill>
            <a:schemeClr val="tx1"/>
          </a:solidFill>
          <a:latin typeface="+mn-lt"/>
          <a:ea typeface="+mn-ea"/>
          <a:cs typeface="+mn-cs"/>
        </a:defRPr>
      </a:lvl7pPr>
      <a:lvl8pPr marL="13442357" algn="l" defTabSz="1920337" rtl="0" eaLnBrk="1" latinLnBrk="0" hangingPunct="1">
        <a:defRPr sz="7560" kern="1200">
          <a:solidFill>
            <a:schemeClr val="tx1"/>
          </a:solidFill>
          <a:latin typeface="+mn-lt"/>
          <a:ea typeface="+mn-ea"/>
          <a:cs typeface="+mn-cs"/>
        </a:defRPr>
      </a:lvl8pPr>
      <a:lvl9pPr marL="15362694" algn="l" defTabSz="1920337" rtl="0" eaLnBrk="1" latinLnBrk="0" hangingPunct="1">
        <a:defRPr sz="756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099">
          <p15:clr>
            <a:srgbClr val="F26B43"/>
          </p15:clr>
        </p15:guide>
        <p15:guide id="3" pos="1152">
          <p15:clr>
            <a:srgbClr val="F26B43"/>
          </p15:clr>
        </p15:guide>
        <p15:guide id="4" pos="31104">
          <p15:clr>
            <a:srgbClr val="F26B43"/>
          </p15:clr>
        </p15:guide>
        <p15:guide id="9" pos="4608">
          <p15:clr>
            <a:srgbClr val="F26B43"/>
          </p15:clr>
        </p15:guide>
        <p15:guide id="12" pos="92649" userDrawn="1">
          <p15:clr>
            <a:srgbClr val="F26B43"/>
          </p15:clr>
        </p15:guide>
        <p15:guide id="13" orient="horz" pos="1635" userDrawn="1">
          <p15:clr>
            <a:srgbClr val="F26B43"/>
          </p15:clr>
        </p15:guide>
        <p15:guide id="14" orient="horz" pos="5020" userDrawn="1">
          <p15:clr>
            <a:srgbClr val="F26B43"/>
          </p15:clr>
        </p15:guide>
        <p15:guide id="15" orient="horz" pos="5651" userDrawn="1">
          <p15:clr>
            <a:srgbClr val="F26B43"/>
          </p15:clr>
        </p15:guide>
        <p15:guide id="16" orient="horz" pos="15996" userDrawn="1">
          <p15:clr>
            <a:srgbClr val="F26B43"/>
          </p15:clr>
        </p15:guide>
        <p15:guide id="23" orient="horz" pos="31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1200" dirty="0"/>
              <a:t>ARSP Update</a:t>
            </a:r>
            <a:r>
              <a:rPr lang="en-US" sz="22700" dirty="0"/>
              <a:t/>
            </a:r>
            <a:br>
              <a:rPr lang="en-US" sz="22700" dirty="0"/>
            </a:br>
            <a:r>
              <a:rPr lang="en-US" sz="22700" dirty="0"/>
              <a:t>Remedial Investigation Comments Summary</a:t>
            </a:r>
            <a:endParaRPr lang="en-US" dirty="0"/>
          </a:p>
        </p:txBody>
      </p:sp>
      <p:sp>
        <p:nvSpPr>
          <p:cNvPr id="3" name="Subtitle 2"/>
          <p:cNvSpPr>
            <a:spLocks noGrp="1"/>
          </p:cNvSpPr>
          <p:nvPr>
            <p:ph type="subTitle" idx="1"/>
          </p:nvPr>
        </p:nvSpPr>
        <p:spPr/>
        <p:txBody>
          <a:bodyPr/>
          <a:lstStyle/>
          <a:p>
            <a:endParaRPr lang="en-US" dirty="0">
              <a:solidFill>
                <a:schemeClr val="tx1"/>
              </a:solidFill>
            </a:endParaRPr>
          </a:p>
          <a:p>
            <a:r>
              <a:rPr lang="en-US" i="1" dirty="0"/>
              <a:t>June 14, 2018</a:t>
            </a:r>
          </a:p>
        </p:txBody>
      </p:sp>
      <p:pic>
        <p:nvPicPr>
          <p:cNvPr id="10" name="Picture Placeholder 9"/>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1336" t="11789" r="21336" b="11789"/>
          <a:stretch/>
        </p:blipFill>
        <p:spPr/>
      </p:pic>
      <p:pic>
        <p:nvPicPr>
          <p:cNvPr id="11" name="Picture Placeholder 10"/>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l="13708" t="15052" r="13708" b="36558"/>
          <a:stretch/>
        </p:blipFill>
        <p:spPr/>
      </p:pic>
      <p:pic>
        <p:nvPicPr>
          <p:cNvPr id="12" name="Picture Placeholder 11"/>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6675" r="16675"/>
          <a:stretch>
            <a:fillRect/>
          </a:stretch>
        </p:blipFill>
        <p:spPr/>
      </p:pic>
      <p:pic>
        <p:nvPicPr>
          <p:cNvPr id="13" name="Picture Placeholder 12"/>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l="12500" r="12500"/>
          <a:stretch>
            <a:fillRect/>
          </a:stretch>
        </p:blipFill>
        <p:spPr/>
      </p:pic>
      <p:pic>
        <p:nvPicPr>
          <p:cNvPr id="15" name="Picture Placeholder 14"/>
          <p:cNvPicPr>
            <a:picLocks noGrp="1" noChangeAspect="1"/>
          </p:cNvPicPr>
          <p:nvPr>
            <p:ph type="pic" sz="quarter" idx="13"/>
          </p:nvPr>
        </p:nvPicPr>
        <p:blipFill rotWithShape="1">
          <a:blip r:embed="rId7" cstate="print">
            <a:extLst>
              <a:ext uri="{28A0092B-C50C-407E-A947-70E740481C1C}">
                <a14:useLocalDpi xmlns:a14="http://schemas.microsoft.com/office/drawing/2010/main" val="0"/>
              </a:ext>
            </a:extLst>
          </a:blip>
          <a:srcRect l="23458" t="14611" r="23458" b="14611"/>
          <a:stretch/>
        </p:blipFill>
        <p:spPr/>
      </p:pic>
    </p:spTree>
    <p:extLst>
      <p:ext uri="{BB962C8B-B14F-4D97-AF65-F5344CB8AC3E}">
        <p14:creationId xmlns:p14="http://schemas.microsoft.com/office/powerpoint/2010/main" val="116307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95227-2826-4FE0-91B8-5BFFB4B0833C}"/>
              </a:ext>
            </a:extLst>
          </p:cNvPr>
          <p:cNvSpPr>
            <a:spLocks noGrp="1"/>
          </p:cNvSpPr>
          <p:nvPr>
            <p:ph type="title"/>
          </p:nvPr>
        </p:nvSpPr>
        <p:spPr/>
        <p:txBody>
          <a:bodyPr/>
          <a:lstStyle/>
          <a:p>
            <a:r>
              <a:rPr lang="en-US" dirty="0"/>
              <a:t>Public Comment Summary</a:t>
            </a:r>
          </a:p>
        </p:txBody>
      </p:sp>
      <p:sp>
        <p:nvSpPr>
          <p:cNvPr id="5" name="Content Placeholder 4">
            <a:extLst>
              <a:ext uri="{FF2B5EF4-FFF2-40B4-BE49-F238E27FC236}">
                <a16:creationId xmlns:a16="http://schemas.microsoft.com/office/drawing/2014/main" xmlns="" id="{8E5F263D-9E6B-4CB5-A163-F8E34F7EEBCB}"/>
              </a:ext>
            </a:extLst>
          </p:cNvPr>
          <p:cNvSpPr>
            <a:spLocks noGrp="1"/>
          </p:cNvSpPr>
          <p:nvPr>
            <p:ph idx="1"/>
          </p:nvPr>
        </p:nvSpPr>
        <p:spPr>
          <a:xfrm>
            <a:off x="23774400" y="7086600"/>
            <a:ext cx="25603200" cy="15911733"/>
          </a:xfrm>
        </p:spPr>
        <p:txBody>
          <a:bodyPr>
            <a:normAutofit/>
          </a:bodyPr>
          <a:lstStyle/>
          <a:p>
            <a:r>
              <a:rPr lang="en-US" sz="9600" dirty="0"/>
              <a:t>Remedial Investigation Report Public Comment Period- March 31 through May </a:t>
            </a:r>
            <a:r>
              <a:rPr lang="en-US" sz="9600" dirty="0" smtClean="0"/>
              <a:t>14 </a:t>
            </a:r>
            <a:endParaRPr lang="en-US" sz="9600" dirty="0"/>
          </a:p>
          <a:p>
            <a:r>
              <a:rPr lang="en-US" sz="9600" dirty="0"/>
              <a:t>557 comments </a:t>
            </a:r>
            <a:r>
              <a:rPr lang="en-US" sz="9600" dirty="0" smtClean="0"/>
              <a:t>received on RI, HHRA, and ERA</a:t>
            </a:r>
            <a:endParaRPr lang="en-US" sz="9600" dirty="0"/>
          </a:p>
          <a:p>
            <a:r>
              <a:rPr lang="en-US" sz="9600" dirty="0"/>
              <a:t>18 organizations commented including: </a:t>
            </a:r>
          </a:p>
          <a:p>
            <a:pPr lvl="1"/>
            <a:r>
              <a:rPr lang="en-US" sz="8800" dirty="0"/>
              <a:t>Non-governmental organizations</a:t>
            </a:r>
          </a:p>
          <a:p>
            <a:pPr lvl="1"/>
            <a:r>
              <a:rPr lang="en-US" sz="8800" dirty="0"/>
              <a:t>Government agencies</a:t>
            </a:r>
          </a:p>
          <a:p>
            <a:pPr lvl="1"/>
            <a:r>
              <a:rPr lang="en-US" sz="8800" dirty="0"/>
              <a:t>Commercial entities</a:t>
            </a:r>
          </a:p>
          <a:p>
            <a:pPr lvl="1"/>
            <a:r>
              <a:rPr lang="en-US" sz="8800" dirty="0"/>
              <a:t>1 Private citizen</a:t>
            </a:r>
          </a:p>
        </p:txBody>
      </p:sp>
      <p:sp>
        <p:nvSpPr>
          <p:cNvPr id="4" name="Slide Number Placeholder 3">
            <a:extLst>
              <a:ext uri="{FF2B5EF4-FFF2-40B4-BE49-F238E27FC236}">
                <a16:creationId xmlns:a16="http://schemas.microsoft.com/office/drawing/2014/main" xmlns="" id="{C5B6BBEE-7AED-4FD7-A5BC-BB98C73DFB91}"/>
              </a:ext>
            </a:extLst>
          </p:cNvPr>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0" name="Picture 9">
            <a:extLst>
              <a:ext uri="{FF2B5EF4-FFF2-40B4-BE49-F238E27FC236}">
                <a16:creationId xmlns:a16="http://schemas.microsoft.com/office/drawing/2014/main" xmlns="" id="{DB290656-FC26-456E-A278-1DADA1712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7086600"/>
            <a:ext cx="12801600" cy="16566777"/>
          </a:xfrm>
          <a:prstGeom prst="rect">
            <a:avLst/>
          </a:prstGeom>
        </p:spPr>
      </p:pic>
    </p:spTree>
    <p:extLst>
      <p:ext uri="{BB962C8B-B14F-4D97-AF65-F5344CB8AC3E}">
        <p14:creationId xmlns:p14="http://schemas.microsoft.com/office/powerpoint/2010/main" val="22298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95227-2826-4FE0-91B8-5BFFB4B0833C}"/>
              </a:ext>
            </a:extLst>
          </p:cNvPr>
          <p:cNvSpPr>
            <a:spLocks noGrp="1"/>
          </p:cNvSpPr>
          <p:nvPr>
            <p:ph type="title"/>
          </p:nvPr>
        </p:nvSpPr>
        <p:spPr/>
        <p:txBody>
          <a:bodyPr/>
          <a:lstStyle/>
          <a:p>
            <a:r>
              <a:rPr lang="en-US" dirty="0"/>
              <a:t>Major Comment Themes</a:t>
            </a:r>
          </a:p>
        </p:txBody>
      </p:sp>
      <p:sp>
        <p:nvSpPr>
          <p:cNvPr id="4" name="Slide Number Placeholder 3">
            <a:extLst>
              <a:ext uri="{FF2B5EF4-FFF2-40B4-BE49-F238E27FC236}">
                <a16:creationId xmlns:a16="http://schemas.microsoft.com/office/drawing/2014/main" xmlns="" id="{C5B6BBEE-7AED-4FD7-A5BC-BB98C73DFB91}"/>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1" name="Content Placeholder 10">
            <a:extLst>
              <a:ext uri="{FF2B5EF4-FFF2-40B4-BE49-F238E27FC236}">
                <a16:creationId xmlns:a16="http://schemas.microsoft.com/office/drawing/2014/main" xmlns="" id="{1B9C2F10-4AA1-4AE2-B094-BAE7E8561CE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820" b="9733"/>
          <a:stretch/>
        </p:blipFill>
        <p:spPr>
          <a:xfrm>
            <a:off x="7973567" y="6520434"/>
            <a:ext cx="35259266" cy="18873216"/>
          </a:xfrm>
          <a:prstGeom prst="rect">
            <a:avLst/>
          </a:prstGeom>
        </p:spPr>
      </p:pic>
    </p:spTree>
    <p:extLst>
      <p:ext uri="{BB962C8B-B14F-4D97-AF65-F5344CB8AC3E}">
        <p14:creationId xmlns:p14="http://schemas.microsoft.com/office/powerpoint/2010/main" val="419988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95227-2826-4FE0-91B8-5BFFB4B0833C}"/>
              </a:ext>
            </a:extLst>
          </p:cNvPr>
          <p:cNvSpPr>
            <a:spLocks noGrp="1"/>
          </p:cNvSpPr>
          <p:nvPr>
            <p:ph type="title"/>
          </p:nvPr>
        </p:nvSpPr>
        <p:spPr/>
        <p:txBody>
          <a:bodyPr/>
          <a:lstStyle/>
          <a:p>
            <a:r>
              <a:rPr lang="en-US" dirty="0"/>
              <a:t>Major Comment Themes</a:t>
            </a:r>
          </a:p>
        </p:txBody>
      </p:sp>
      <p:sp>
        <p:nvSpPr>
          <p:cNvPr id="5" name="Content Placeholder 4">
            <a:extLst>
              <a:ext uri="{FF2B5EF4-FFF2-40B4-BE49-F238E27FC236}">
                <a16:creationId xmlns:a16="http://schemas.microsoft.com/office/drawing/2014/main" xmlns="" id="{9C31B807-E96E-48E1-B82A-5E80D71E12CF}"/>
              </a:ext>
            </a:extLst>
          </p:cNvPr>
          <p:cNvSpPr>
            <a:spLocks noGrp="1"/>
          </p:cNvSpPr>
          <p:nvPr>
            <p:ph idx="1"/>
          </p:nvPr>
        </p:nvSpPr>
        <p:spPr>
          <a:xfrm>
            <a:off x="1828800" y="7086600"/>
            <a:ext cx="47548799" cy="19569333"/>
          </a:xfrm>
        </p:spPr>
        <p:txBody>
          <a:bodyPr>
            <a:normAutofit/>
          </a:bodyPr>
          <a:lstStyle/>
          <a:p>
            <a:r>
              <a:rPr lang="en-US" sz="8000" b="1" dirty="0" smtClean="0"/>
              <a:t>Evaluate Fish </a:t>
            </a:r>
            <a:r>
              <a:rPr lang="en-US" sz="8000" b="1" dirty="0" smtClean="0"/>
              <a:t>data: quantity, type, location, use of existing studies</a:t>
            </a:r>
            <a:endParaRPr lang="en-US" sz="8000" b="1" dirty="0"/>
          </a:p>
          <a:p>
            <a:r>
              <a:rPr lang="en-US" sz="8000" b="1" dirty="0" smtClean="0"/>
              <a:t>Consider background alternatives  </a:t>
            </a:r>
            <a:endParaRPr lang="en-US" sz="8000" b="1" dirty="0"/>
          </a:p>
          <a:p>
            <a:r>
              <a:rPr lang="en-US" sz="8000" b="1" dirty="0" smtClean="0"/>
              <a:t>Explain geostatistical kriging and its relationship to field data</a:t>
            </a:r>
            <a:endParaRPr lang="en-US" sz="8000" b="1" dirty="0"/>
          </a:p>
          <a:p>
            <a:r>
              <a:rPr lang="en-US" sz="8000" b="1" dirty="0"/>
              <a:t>Explore the causes of </a:t>
            </a:r>
            <a:r>
              <a:rPr lang="en-US" sz="8000" b="1" dirty="0" smtClean="0"/>
              <a:t>toxicity to biota</a:t>
            </a:r>
            <a:endParaRPr lang="en-US" sz="8000" b="1" dirty="0"/>
          </a:p>
          <a:p>
            <a:r>
              <a:rPr lang="en-US" sz="8000" b="1" dirty="0" smtClean="0"/>
              <a:t>Quantify the contribution of </a:t>
            </a:r>
            <a:r>
              <a:rPr lang="en-US" sz="8000" b="1" dirty="0"/>
              <a:t>surface water, groundwater, and suspended sediments </a:t>
            </a:r>
            <a:r>
              <a:rPr lang="en-US" sz="8000" b="1" dirty="0" smtClean="0"/>
              <a:t>from </a:t>
            </a:r>
            <a:r>
              <a:rPr lang="en-US" sz="8000" b="1" dirty="0"/>
              <a:t>tributaries, CSSs, and </a:t>
            </a:r>
            <a:r>
              <a:rPr lang="en-US" sz="8000" b="1" dirty="0" smtClean="0"/>
              <a:t>MS4s </a:t>
            </a:r>
            <a:endParaRPr lang="en-US" sz="8000" b="1" dirty="0"/>
          </a:p>
          <a:p>
            <a:r>
              <a:rPr lang="en-US" sz="8000" b="1" dirty="0" smtClean="0"/>
              <a:t>Characterize proximate </a:t>
            </a:r>
            <a:r>
              <a:rPr lang="en-US" sz="8000" b="1" dirty="0"/>
              <a:t>potential </a:t>
            </a:r>
            <a:r>
              <a:rPr lang="en-US" sz="8000" b="1" dirty="0" smtClean="0"/>
              <a:t>sources</a:t>
            </a:r>
            <a:endParaRPr lang="en-US" sz="8000" b="1" dirty="0"/>
          </a:p>
          <a:p>
            <a:r>
              <a:rPr lang="en-US" sz="8000" b="1" dirty="0"/>
              <a:t>Discuss forensics data collected as part of the </a:t>
            </a:r>
            <a:r>
              <a:rPr lang="en-US" sz="8000" b="1" dirty="0" smtClean="0"/>
              <a:t>RI </a:t>
            </a:r>
            <a:endParaRPr lang="en-US" sz="8000" b="1" dirty="0"/>
          </a:p>
          <a:p>
            <a:r>
              <a:rPr lang="en-US" sz="8000" b="1" dirty="0" smtClean="0"/>
              <a:t>Provide rationale for the </a:t>
            </a:r>
            <a:r>
              <a:rPr lang="en-US" sz="8000" b="1" dirty="0"/>
              <a:t>size and species of fish included in the </a:t>
            </a:r>
            <a:r>
              <a:rPr lang="en-US" sz="8000" b="1" dirty="0"/>
              <a:t>HHRA and </a:t>
            </a:r>
            <a:r>
              <a:rPr lang="en-US" sz="8000" b="1" dirty="0" smtClean="0"/>
              <a:t>selection of the fish consumption rates  </a:t>
            </a:r>
            <a:endParaRPr lang="en-US" sz="8000" b="1" dirty="0"/>
          </a:p>
          <a:p>
            <a:r>
              <a:rPr lang="en-US" sz="8000" b="1" dirty="0" smtClean="0"/>
              <a:t>Define </a:t>
            </a:r>
            <a:r>
              <a:rPr lang="en-US" sz="8000" b="1" dirty="0"/>
              <a:t>actionable risk and hazard conditions</a:t>
            </a:r>
          </a:p>
          <a:p>
            <a:endParaRPr lang="en-US" dirty="0"/>
          </a:p>
        </p:txBody>
      </p:sp>
      <p:sp>
        <p:nvSpPr>
          <p:cNvPr id="4" name="Slide Number Placeholder 3">
            <a:extLst>
              <a:ext uri="{FF2B5EF4-FFF2-40B4-BE49-F238E27FC236}">
                <a16:creationId xmlns:a16="http://schemas.microsoft.com/office/drawing/2014/main" xmlns="" id="{C5B6BBEE-7AED-4FD7-A5BC-BB98C73DFB91}"/>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85950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0EBFF-6E36-4656-90C3-AE975CD70E56}"/>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xmlns="" id="{7D2E4E99-62A4-4EC2-8C6E-956566D1B398}"/>
              </a:ext>
            </a:extLst>
          </p:cNvPr>
          <p:cNvSpPr>
            <a:spLocks noGrp="1"/>
          </p:cNvSpPr>
          <p:nvPr>
            <p:ph idx="1"/>
          </p:nvPr>
        </p:nvSpPr>
        <p:spPr>
          <a:xfrm>
            <a:off x="3822466" y="6530101"/>
            <a:ext cx="25603199" cy="7339012"/>
          </a:xfrm>
        </p:spPr>
        <p:txBody>
          <a:bodyPr>
            <a:normAutofit fontScale="92500"/>
          </a:bodyPr>
          <a:lstStyle/>
          <a:p>
            <a:pPr lvl="1"/>
            <a:r>
              <a:rPr lang="en-US" sz="8800" dirty="0">
                <a:latin typeface="Calibri" panose="020F0502020204030204" pitchFamily="34" charset="0"/>
              </a:rPr>
              <a:t>Review and respond to </a:t>
            </a:r>
            <a:r>
              <a:rPr lang="en-US" sz="8800" dirty="0" smtClean="0">
                <a:latin typeface="Calibri" panose="020F0502020204030204" pitchFamily="34" charset="0"/>
              </a:rPr>
              <a:t>RI comments</a:t>
            </a:r>
            <a:endParaRPr lang="en-US" sz="8800" dirty="0">
              <a:latin typeface="Calibri" panose="020F0502020204030204" pitchFamily="34" charset="0"/>
            </a:endParaRPr>
          </a:p>
          <a:p>
            <a:pPr lvl="1"/>
            <a:r>
              <a:rPr lang="en-US" sz="8800" dirty="0" smtClean="0"/>
              <a:t>Incorporate </a:t>
            </a:r>
            <a:r>
              <a:rPr lang="en-US" sz="8800" dirty="0"/>
              <a:t>comments into RI, FS, and </a:t>
            </a:r>
            <a:r>
              <a:rPr lang="en-US" sz="8800" dirty="0" smtClean="0"/>
              <a:t>appendices</a:t>
            </a:r>
          </a:p>
          <a:p>
            <a:pPr lvl="1"/>
            <a:r>
              <a:rPr lang="en-US" sz="8800" dirty="0"/>
              <a:t>Release Draft FS for public comment in late Summer</a:t>
            </a:r>
          </a:p>
          <a:p>
            <a:pPr lvl="1"/>
            <a:r>
              <a:rPr lang="en-US" sz="8800" dirty="0" smtClean="0">
                <a:latin typeface="Calibri" panose="020F0502020204030204" pitchFamily="34" charset="0"/>
              </a:rPr>
              <a:t>Final </a:t>
            </a:r>
            <a:r>
              <a:rPr lang="en-US" sz="8800" dirty="0">
                <a:latin typeface="Calibri" panose="020F0502020204030204" pitchFamily="34" charset="0"/>
              </a:rPr>
              <a:t>RI in </a:t>
            </a:r>
            <a:r>
              <a:rPr lang="en-US" sz="8800" dirty="0" smtClean="0">
                <a:latin typeface="Calibri" panose="020F0502020204030204" pitchFamily="34" charset="0"/>
              </a:rPr>
              <a:t>early Autumn</a:t>
            </a:r>
            <a:endParaRPr lang="en-US" sz="8800" dirty="0">
              <a:latin typeface="Calibri" panose="020F0502020204030204" pitchFamily="34" charset="0"/>
            </a:endParaRPr>
          </a:p>
          <a:p>
            <a:endParaRPr lang="en-US" sz="8800" dirty="0"/>
          </a:p>
        </p:txBody>
      </p:sp>
      <p:sp>
        <p:nvSpPr>
          <p:cNvPr id="15" name="Slide Number Placeholder 14">
            <a:extLst>
              <a:ext uri="{FF2B5EF4-FFF2-40B4-BE49-F238E27FC236}">
                <a16:creationId xmlns:a16="http://schemas.microsoft.com/office/drawing/2014/main" xmlns="" id="{DF4A5791-C6CD-498B-971A-981DE9710D6F}"/>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pSp>
        <p:nvGrpSpPr>
          <p:cNvPr id="19" name="Group 18">
            <a:extLst>
              <a:ext uri="{FF2B5EF4-FFF2-40B4-BE49-F238E27FC236}">
                <a16:creationId xmlns:a16="http://schemas.microsoft.com/office/drawing/2014/main" xmlns="" id="{B4A76008-B3B2-40F3-886E-420A153B7661}"/>
              </a:ext>
            </a:extLst>
          </p:cNvPr>
          <p:cNvGrpSpPr/>
          <p:nvPr/>
        </p:nvGrpSpPr>
        <p:grpSpPr>
          <a:xfrm>
            <a:off x="1828800" y="13854333"/>
            <a:ext cx="47234401" cy="10972800"/>
            <a:chOff x="1652561" y="1296803"/>
            <a:chExt cx="10776101" cy="4274886"/>
          </a:xfrm>
        </p:grpSpPr>
        <p:sp>
          <p:nvSpPr>
            <p:cNvPr id="20" name="Right Arrow 32">
              <a:extLst>
                <a:ext uri="{FF2B5EF4-FFF2-40B4-BE49-F238E27FC236}">
                  <a16:creationId xmlns:a16="http://schemas.microsoft.com/office/drawing/2014/main" xmlns="" id="{1A71B559-FEBD-4C8C-BF51-44DDC4A6A567}"/>
                </a:ext>
              </a:extLst>
            </p:cNvPr>
            <p:cNvSpPr/>
            <p:nvPr/>
          </p:nvSpPr>
          <p:spPr>
            <a:xfrm>
              <a:off x="1652561" y="1296803"/>
              <a:ext cx="10776101" cy="4274886"/>
            </a:xfrm>
            <a:prstGeom prst="rightArrow">
              <a:avLst>
                <a:gd name="adj1" fmla="val 66418"/>
                <a:gd name="adj2" fmla="val 55473"/>
              </a:avLst>
            </a:prstGeom>
            <a:gradFill flip="none" rotWithShape="1">
              <a:gsLst>
                <a:gs pos="0">
                  <a:schemeClr val="accent1">
                    <a:lumMod val="60000"/>
                    <a:lumOff val="40000"/>
                  </a:schemeClr>
                </a:gs>
                <a:gs pos="100000">
                  <a:schemeClr val="accent1">
                    <a:shade val="98000"/>
                    <a:lumMod val="94000"/>
                  </a:schemeClr>
                </a:gs>
              </a:gsLst>
              <a:lin ang="0" scaled="1"/>
              <a:tileRect/>
            </a:gradFill>
          </p:spPr>
          <p:style>
            <a:lnRef idx="0">
              <a:schemeClr val="accent1"/>
            </a:lnRef>
            <a:fillRef idx="3">
              <a:schemeClr val="accent1"/>
            </a:fillRef>
            <a:effectRef idx="3">
              <a:schemeClr val="accent1"/>
            </a:effectRef>
            <a:fontRef idx="minor">
              <a:schemeClr val="lt1"/>
            </a:fontRef>
          </p:style>
          <p:txBody>
            <a:bodyPr/>
            <a:lstStyle/>
            <a:p>
              <a:endParaRPr lang="en-US" sz="5000"/>
            </a:p>
          </p:txBody>
        </p:sp>
        <p:sp>
          <p:nvSpPr>
            <p:cNvPr id="21" name="Freeform 33">
              <a:extLst>
                <a:ext uri="{FF2B5EF4-FFF2-40B4-BE49-F238E27FC236}">
                  <a16:creationId xmlns:a16="http://schemas.microsoft.com/office/drawing/2014/main" xmlns="" id="{B1E74291-B782-41AB-AB76-B09224815050}"/>
                </a:ext>
              </a:extLst>
            </p:cNvPr>
            <p:cNvSpPr/>
            <p:nvPr/>
          </p:nvSpPr>
          <p:spPr>
            <a:xfrm>
              <a:off x="1778832" y="2203899"/>
              <a:ext cx="1022666" cy="2374451"/>
            </a:xfrm>
            <a:prstGeom prst="flowChartAlternateProcess">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78181" rIns="0"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Preliminary Assessment</a:t>
              </a:r>
            </a:p>
          </p:txBody>
        </p:sp>
        <p:sp>
          <p:nvSpPr>
            <p:cNvPr id="22" name="Freeform 34">
              <a:extLst>
                <a:ext uri="{FF2B5EF4-FFF2-40B4-BE49-F238E27FC236}">
                  <a16:creationId xmlns:a16="http://schemas.microsoft.com/office/drawing/2014/main" xmlns="" id="{510D7C7A-8576-48C9-A51A-30F2BDF50AE2}"/>
                </a:ext>
              </a:extLst>
            </p:cNvPr>
            <p:cNvSpPr/>
            <p:nvPr/>
          </p:nvSpPr>
          <p:spPr>
            <a:xfrm>
              <a:off x="2861877" y="2203899"/>
              <a:ext cx="1022666" cy="2374451"/>
            </a:xfrm>
            <a:prstGeom prst="flowChartAlternateProcess">
              <a:avLst/>
            </a:prstGeom>
          </p:spPr>
          <p:style>
            <a:lnRef idx="2">
              <a:schemeClr val="lt1">
                <a:hueOff val="0"/>
                <a:satOff val="0"/>
                <a:lumOff val="0"/>
                <a:alphaOff val="0"/>
              </a:schemeClr>
            </a:lnRef>
            <a:fillRef idx="1">
              <a:schemeClr val="accent1">
                <a:shade val="80000"/>
                <a:hueOff val="34027"/>
                <a:satOff val="-488"/>
                <a:lumOff val="2846"/>
                <a:alphaOff val="0"/>
              </a:schemeClr>
            </a:fillRef>
            <a:effectRef idx="0">
              <a:schemeClr val="accent1">
                <a:shade val="80000"/>
                <a:hueOff val="34027"/>
                <a:satOff val="-488"/>
                <a:lumOff val="2846"/>
                <a:alphaOff val="0"/>
              </a:schemeClr>
            </a:effectRef>
            <a:fontRef idx="minor">
              <a:schemeClr val="lt1"/>
            </a:fontRef>
          </p:style>
          <p:txBody>
            <a:bodyPr spcFirstLastPara="0" vert="horz" wrap="square" lIns="0" tIns="78181" rIns="0"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Site Investigation</a:t>
              </a:r>
            </a:p>
          </p:txBody>
        </p:sp>
        <p:sp>
          <p:nvSpPr>
            <p:cNvPr id="23" name="Freeform 35">
              <a:extLst>
                <a:ext uri="{FF2B5EF4-FFF2-40B4-BE49-F238E27FC236}">
                  <a16:creationId xmlns:a16="http://schemas.microsoft.com/office/drawing/2014/main" xmlns="" id="{926D47B8-5DBC-4720-A8EF-D91C7806BD4A}"/>
                </a:ext>
              </a:extLst>
            </p:cNvPr>
            <p:cNvSpPr/>
            <p:nvPr/>
          </p:nvSpPr>
          <p:spPr>
            <a:xfrm>
              <a:off x="3944922" y="2203899"/>
              <a:ext cx="1022666" cy="2374451"/>
            </a:xfrm>
            <a:prstGeom prst="flowChartAlternateProcess">
              <a:avLst/>
            </a:prstGeom>
          </p:spPr>
          <p:style>
            <a:lnRef idx="2">
              <a:schemeClr val="lt1">
                <a:hueOff val="0"/>
                <a:satOff val="0"/>
                <a:lumOff val="0"/>
                <a:alphaOff val="0"/>
              </a:schemeClr>
            </a:lnRef>
            <a:fillRef idx="1">
              <a:schemeClr val="accent1">
                <a:shade val="80000"/>
                <a:hueOff val="68055"/>
                <a:satOff val="-976"/>
                <a:lumOff val="5692"/>
                <a:alphaOff val="0"/>
              </a:schemeClr>
            </a:fillRef>
            <a:effectRef idx="0">
              <a:schemeClr val="accent1">
                <a:shade val="80000"/>
                <a:hueOff val="68055"/>
                <a:satOff val="-976"/>
                <a:lumOff val="5692"/>
                <a:alphaOff val="0"/>
              </a:schemeClr>
            </a:effectRef>
            <a:fontRef idx="minor">
              <a:schemeClr val="lt1"/>
            </a:fontRef>
          </p:style>
          <p:txBody>
            <a:bodyPr spcFirstLastPara="0" vert="horz" wrap="square" lIns="0" tIns="78181" rIns="0"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Remedial Investigation</a:t>
              </a:r>
            </a:p>
          </p:txBody>
        </p:sp>
        <p:sp>
          <p:nvSpPr>
            <p:cNvPr id="24" name="Freeform 36">
              <a:extLst>
                <a:ext uri="{FF2B5EF4-FFF2-40B4-BE49-F238E27FC236}">
                  <a16:creationId xmlns:a16="http://schemas.microsoft.com/office/drawing/2014/main" xmlns="" id="{68E87A4F-63E1-4E72-B129-358EA882BB7F}"/>
                </a:ext>
              </a:extLst>
            </p:cNvPr>
            <p:cNvSpPr/>
            <p:nvPr/>
          </p:nvSpPr>
          <p:spPr>
            <a:xfrm>
              <a:off x="5027967" y="2203899"/>
              <a:ext cx="1022666" cy="2374451"/>
            </a:xfrm>
            <a:prstGeom prst="flowChartAlternateProcess">
              <a:avLst/>
            </a:prstGeom>
          </p:spPr>
          <p:style>
            <a:lnRef idx="2">
              <a:schemeClr val="lt1">
                <a:hueOff val="0"/>
                <a:satOff val="0"/>
                <a:lumOff val="0"/>
                <a:alphaOff val="0"/>
              </a:schemeClr>
            </a:lnRef>
            <a:fillRef idx="1">
              <a:schemeClr val="accent1">
                <a:shade val="80000"/>
                <a:hueOff val="102082"/>
                <a:satOff val="-1464"/>
                <a:lumOff val="8538"/>
                <a:alphaOff val="0"/>
              </a:schemeClr>
            </a:fillRef>
            <a:effectRef idx="0">
              <a:schemeClr val="accent1">
                <a:shade val="80000"/>
                <a:hueOff val="102082"/>
                <a:satOff val="-1464"/>
                <a:lumOff val="8538"/>
                <a:alphaOff val="0"/>
              </a:schemeClr>
            </a:effectRef>
            <a:fontRef idx="minor">
              <a:schemeClr val="lt1"/>
            </a:fontRef>
          </p:style>
          <p:txBody>
            <a:bodyPr spcFirstLastPara="0" vert="horz" wrap="square" lIns="78181" tIns="78181" rIns="78181"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Feasibility Study</a:t>
              </a:r>
            </a:p>
          </p:txBody>
        </p:sp>
        <p:sp>
          <p:nvSpPr>
            <p:cNvPr id="25" name="Freeform 37">
              <a:extLst>
                <a:ext uri="{FF2B5EF4-FFF2-40B4-BE49-F238E27FC236}">
                  <a16:creationId xmlns:a16="http://schemas.microsoft.com/office/drawing/2014/main" xmlns="" id="{C003A5DB-3194-4D51-AEC2-D1888D83783D}"/>
                </a:ext>
              </a:extLst>
            </p:cNvPr>
            <p:cNvSpPr/>
            <p:nvPr/>
          </p:nvSpPr>
          <p:spPr>
            <a:xfrm>
              <a:off x="6111012" y="2203899"/>
              <a:ext cx="1022666" cy="2374451"/>
            </a:xfrm>
            <a:prstGeom prst="flowChartAlternateProcess">
              <a:avLst/>
            </a:prstGeom>
          </p:spPr>
          <p:style>
            <a:lnRef idx="2">
              <a:schemeClr val="lt1">
                <a:hueOff val="0"/>
                <a:satOff val="0"/>
                <a:lumOff val="0"/>
                <a:alphaOff val="0"/>
              </a:schemeClr>
            </a:lnRef>
            <a:fillRef idx="1">
              <a:schemeClr val="accent1">
                <a:shade val="80000"/>
                <a:hueOff val="136109"/>
                <a:satOff val="-1952"/>
                <a:lumOff val="11384"/>
                <a:alphaOff val="0"/>
              </a:schemeClr>
            </a:fillRef>
            <a:effectRef idx="0">
              <a:schemeClr val="accent1">
                <a:shade val="80000"/>
                <a:hueOff val="136109"/>
                <a:satOff val="-1952"/>
                <a:lumOff val="11384"/>
                <a:alphaOff val="0"/>
              </a:schemeClr>
            </a:effectRef>
            <a:fontRef idx="minor">
              <a:schemeClr val="lt1"/>
            </a:fontRef>
          </p:style>
          <p:txBody>
            <a:bodyPr spcFirstLastPara="0" vert="horz" wrap="square" lIns="78181" tIns="78181" rIns="78181"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Proposed Plan</a:t>
              </a:r>
            </a:p>
          </p:txBody>
        </p:sp>
        <p:sp>
          <p:nvSpPr>
            <p:cNvPr id="26" name="Freeform 38">
              <a:extLst>
                <a:ext uri="{FF2B5EF4-FFF2-40B4-BE49-F238E27FC236}">
                  <a16:creationId xmlns:a16="http://schemas.microsoft.com/office/drawing/2014/main" xmlns="" id="{75ABE474-9DD7-4600-8405-A6C9BD771B38}"/>
                </a:ext>
              </a:extLst>
            </p:cNvPr>
            <p:cNvSpPr/>
            <p:nvPr/>
          </p:nvSpPr>
          <p:spPr>
            <a:xfrm>
              <a:off x="7194057" y="2203899"/>
              <a:ext cx="1022666" cy="2374451"/>
            </a:xfrm>
            <a:prstGeom prst="flowChartAlternateProcess">
              <a:avLst/>
            </a:prstGeom>
          </p:spPr>
          <p:style>
            <a:lnRef idx="2">
              <a:schemeClr val="lt1">
                <a:hueOff val="0"/>
                <a:satOff val="0"/>
                <a:lumOff val="0"/>
                <a:alphaOff val="0"/>
              </a:schemeClr>
            </a:lnRef>
            <a:fillRef idx="1">
              <a:schemeClr val="accent1">
                <a:shade val="80000"/>
                <a:hueOff val="170137"/>
                <a:satOff val="-2440"/>
                <a:lumOff val="14231"/>
                <a:alphaOff val="0"/>
              </a:schemeClr>
            </a:fillRef>
            <a:effectRef idx="0">
              <a:schemeClr val="accent1">
                <a:shade val="80000"/>
                <a:hueOff val="170137"/>
                <a:satOff val="-2440"/>
                <a:lumOff val="14231"/>
                <a:alphaOff val="0"/>
              </a:schemeClr>
            </a:effectRef>
            <a:fontRef idx="minor">
              <a:schemeClr val="lt1"/>
            </a:fontRef>
          </p:style>
          <p:txBody>
            <a:bodyPr spcFirstLastPara="0" vert="horz" wrap="square" lIns="78181" tIns="78181" rIns="78181"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Record of Decision</a:t>
              </a:r>
            </a:p>
          </p:txBody>
        </p:sp>
        <p:sp>
          <p:nvSpPr>
            <p:cNvPr id="27" name="Freeform 39">
              <a:extLst>
                <a:ext uri="{FF2B5EF4-FFF2-40B4-BE49-F238E27FC236}">
                  <a16:creationId xmlns:a16="http://schemas.microsoft.com/office/drawing/2014/main" xmlns="" id="{8162D7CB-17C3-4594-9AF9-5709FD3F3C61}"/>
                </a:ext>
              </a:extLst>
            </p:cNvPr>
            <p:cNvSpPr/>
            <p:nvPr/>
          </p:nvSpPr>
          <p:spPr>
            <a:xfrm>
              <a:off x="8277103" y="2203899"/>
              <a:ext cx="1022666" cy="2374451"/>
            </a:xfrm>
            <a:prstGeom prst="flowChartAlternateProcess">
              <a:avLst/>
            </a:prstGeom>
          </p:spPr>
          <p:style>
            <a:lnRef idx="2">
              <a:schemeClr val="lt1">
                <a:hueOff val="0"/>
                <a:satOff val="0"/>
                <a:lumOff val="0"/>
                <a:alphaOff val="0"/>
              </a:schemeClr>
            </a:lnRef>
            <a:fillRef idx="1">
              <a:schemeClr val="accent1">
                <a:shade val="80000"/>
                <a:hueOff val="204164"/>
                <a:satOff val="-2928"/>
                <a:lumOff val="17077"/>
                <a:alphaOff val="0"/>
              </a:schemeClr>
            </a:fillRef>
            <a:effectRef idx="0">
              <a:schemeClr val="accent1">
                <a:shade val="80000"/>
                <a:hueOff val="204164"/>
                <a:satOff val="-2928"/>
                <a:lumOff val="17077"/>
                <a:alphaOff val="0"/>
              </a:schemeClr>
            </a:effectRef>
            <a:fontRef idx="minor">
              <a:schemeClr val="lt1"/>
            </a:fontRef>
          </p:style>
          <p:txBody>
            <a:bodyPr spcFirstLastPara="0" vert="horz" wrap="square" lIns="78181" tIns="78181" rIns="78181"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Remedial Design</a:t>
              </a:r>
            </a:p>
          </p:txBody>
        </p:sp>
        <p:sp>
          <p:nvSpPr>
            <p:cNvPr id="28" name="Freeform 40">
              <a:extLst>
                <a:ext uri="{FF2B5EF4-FFF2-40B4-BE49-F238E27FC236}">
                  <a16:creationId xmlns:a16="http://schemas.microsoft.com/office/drawing/2014/main" xmlns="" id="{4B1DD987-4E0F-4F37-8BE0-06FFB110519D}"/>
                </a:ext>
              </a:extLst>
            </p:cNvPr>
            <p:cNvSpPr/>
            <p:nvPr/>
          </p:nvSpPr>
          <p:spPr>
            <a:xfrm>
              <a:off x="9360148" y="2203899"/>
              <a:ext cx="1022666" cy="2374451"/>
            </a:xfrm>
            <a:prstGeom prst="flowChartAlternateProcess">
              <a:avLst/>
            </a:prstGeom>
          </p:spPr>
          <p:style>
            <a:lnRef idx="2">
              <a:schemeClr val="lt1">
                <a:hueOff val="0"/>
                <a:satOff val="0"/>
                <a:lumOff val="0"/>
                <a:alphaOff val="0"/>
              </a:schemeClr>
            </a:lnRef>
            <a:fillRef idx="1">
              <a:schemeClr val="accent1">
                <a:shade val="80000"/>
                <a:hueOff val="238191"/>
                <a:satOff val="-3416"/>
                <a:lumOff val="19923"/>
                <a:alphaOff val="0"/>
              </a:schemeClr>
            </a:fillRef>
            <a:effectRef idx="0">
              <a:schemeClr val="accent1">
                <a:shade val="80000"/>
                <a:hueOff val="238191"/>
                <a:satOff val="-3416"/>
                <a:lumOff val="19923"/>
                <a:alphaOff val="0"/>
              </a:schemeClr>
            </a:effectRef>
            <a:fontRef idx="minor">
              <a:schemeClr val="lt1"/>
            </a:fontRef>
          </p:style>
          <p:txBody>
            <a:bodyPr spcFirstLastPara="0" vert="horz" wrap="square" lIns="78181" tIns="78181" rIns="78181"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Remedial Action</a:t>
              </a:r>
            </a:p>
          </p:txBody>
        </p:sp>
        <p:sp>
          <p:nvSpPr>
            <p:cNvPr id="29" name="Freeform 41">
              <a:extLst>
                <a:ext uri="{FF2B5EF4-FFF2-40B4-BE49-F238E27FC236}">
                  <a16:creationId xmlns:a16="http://schemas.microsoft.com/office/drawing/2014/main" xmlns="" id="{71536190-A9BB-4AAE-AC80-A335F49D211A}"/>
                </a:ext>
              </a:extLst>
            </p:cNvPr>
            <p:cNvSpPr/>
            <p:nvPr/>
          </p:nvSpPr>
          <p:spPr>
            <a:xfrm>
              <a:off x="10421565" y="2203899"/>
              <a:ext cx="1244376" cy="2374451"/>
            </a:xfrm>
            <a:prstGeom prst="flowChartAlternateProcess">
              <a:avLst/>
            </a:prstGeom>
          </p:spPr>
          <p:style>
            <a:lnRef idx="2">
              <a:schemeClr val="lt1">
                <a:hueOff val="0"/>
                <a:satOff val="0"/>
                <a:lumOff val="0"/>
                <a:alphaOff val="0"/>
              </a:schemeClr>
            </a:lnRef>
            <a:fillRef idx="1">
              <a:schemeClr val="accent1">
                <a:shade val="80000"/>
                <a:hueOff val="272218"/>
                <a:satOff val="-3904"/>
                <a:lumOff val="22769"/>
                <a:alphaOff val="0"/>
              </a:schemeClr>
            </a:fillRef>
            <a:effectRef idx="0">
              <a:schemeClr val="accent1">
                <a:shade val="80000"/>
                <a:hueOff val="272218"/>
                <a:satOff val="-3904"/>
                <a:lumOff val="22769"/>
                <a:alphaOff val="0"/>
              </a:schemeClr>
            </a:effectRef>
            <a:fontRef idx="minor">
              <a:schemeClr val="lt1"/>
            </a:fontRef>
          </p:style>
          <p:txBody>
            <a:bodyPr spcFirstLastPara="0" vert="horz" wrap="square" lIns="0" tIns="78181" rIns="0" bIns="78181"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16292">
                <a:lnSpc>
                  <a:spcPct val="90000"/>
                </a:lnSpc>
                <a:spcBef>
                  <a:spcPct val="0"/>
                </a:spcBef>
                <a:spcAft>
                  <a:spcPct val="35000"/>
                </a:spcAft>
              </a:pPr>
              <a:r>
                <a:rPr lang="en-US" sz="5000" dirty="0"/>
                <a:t>Long-term </a:t>
              </a:r>
              <a:r>
                <a:rPr lang="en-US" sz="4800" dirty="0"/>
                <a:t>Management</a:t>
              </a:r>
            </a:p>
          </p:txBody>
        </p:sp>
      </p:grpSp>
      <p:sp>
        <p:nvSpPr>
          <p:cNvPr id="4" name="Star: 5 Points 3">
            <a:extLst>
              <a:ext uri="{FF2B5EF4-FFF2-40B4-BE49-F238E27FC236}">
                <a16:creationId xmlns:a16="http://schemas.microsoft.com/office/drawing/2014/main" xmlns="" id="{1C68B39B-4D55-40F2-BE4D-6A7D26A623DE}"/>
              </a:ext>
            </a:extLst>
          </p:cNvPr>
          <p:cNvSpPr/>
          <p:nvPr/>
        </p:nvSpPr>
        <p:spPr>
          <a:xfrm>
            <a:off x="13868724" y="17145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xmlns="" id="{75B0AE43-39E1-438F-A981-571135C387D9}"/>
              </a:ext>
            </a:extLst>
          </p:cNvPr>
          <p:cNvSpPr/>
          <p:nvPr/>
        </p:nvSpPr>
        <p:spPr>
          <a:xfrm>
            <a:off x="18288000" y="172974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321176"/>
      </p:ext>
    </p:extLst>
  </p:cSld>
  <p:clrMapOvr>
    <a:masterClrMapping/>
  </p:clrMapOvr>
</p:sld>
</file>

<file path=ppt/theme/theme1.xml><?xml version="1.0" encoding="utf-8"?>
<a:theme xmlns:a="http://schemas.openxmlformats.org/drawingml/2006/main" name="DOEE_SlideTheme">
  <a:themeElements>
    <a:clrScheme name="DOEE">
      <a:dk1>
        <a:sysClr val="windowText" lastClr="000000"/>
      </a:dk1>
      <a:lt1>
        <a:sysClr val="window" lastClr="FFFFFF"/>
      </a:lt1>
      <a:dk2>
        <a:srgbClr val="005596"/>
      </a:dk2>
      <a:lt2>
        <a:srgbClr val="EAE7DA"/>
      </a:lt2>
      <a:accent1>
        <a:srgbClr val="4F81BD"/>
      </a:accent1>
      <a:accent2>
        <a:srgbClr val="C1B891"/>
      </a:accent2>
      <a:accent3>
        <a:srgbClr val="238A44"/>
      </a:accent3>
      <a:accent4>
        <a:srgbClr val="C0504D"/>
      </a:accent4>
      <a:accent5>
        <a:srgbClr val="8064A2"/>
      </a:accent5>
      <a:accent6>
        <a:srgbClr val="F79646"/>
      </a:accent6>
      <a:hlink>
        <a:srgbClr val="005596"/>
      </a:hlink>
      <a:folHlink>
        <a:srgbClr val="00559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OEE_SlideTheme" id="{780DFF2B-5BE8-4734-9264-EC9FF90845E5}" vid="{A5ED7F54-B317-48A1-9426-9AEF91C6F1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DOEE_SlideTheme</Template>
  <TotalTime>5573</TotalTime>
  <Words>333</Words>
  <Application>Microsoft Office PowerPoint</Application>
  <PresentationFormat>Custom</PresentationFormat>
  <Paragraphs>50</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DOEE_SlideTheme</vt:lpstr>
      <vt:lpstr>ARSP Update Remedial Investigation Comments Summary</vt:lpstr>
      <vt:lpstr>Public Comment Summary</vt:lpstr>
      <vt:lpstr>Major Comment Themes</vt:lpstr>
      <vt:lpstr>Major Comment Themes</vt:lpstr>
      <vt:lpstr>Next Steps</vt:lpstr>
    </vt:vector>
  </TitlesOfParts>
  <Company>Tetra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 Kristen</dc:creator>
  <cp:lastModifiedBy>ServUS</cp:lastModifiedBy>
  <cp:revision>286</cp:revision>
  <cp:lastPrinted>2018-04-18T17:24:18Z</cp:lastPrinted>
  <dcterms:created xsi:type="dcterms:W3CDTF">2015-09-17T16:47:25Z</dcterms:created>
  <dcterms:modified xsi:type="dcterms:W3CDTF">2018-06-13T21:43:59Z</dcterms:modified>
</cp:coreProperties>
</file>